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94"/>
  </p:notesMasterIdLst>
  <p:sldIdLst>
    <p:sldId id="256" r:id="rId5"/>
    <p:sldId id="257" r:id="rId6"/>
    <p:sldId id="266" r:id="rId7"/>
    <p:sldId id="260" r:id="rId8"/>
    <p:sldId id="286" r:id="rId9"/>
    <p:sldId id="268" r:id="rId10"/>
    <p:sldId id="269" r:id="rId11"/>
    <p:sldId id="270" r:id="rId12"/>
    <p:sldId id="271" r:id="rId13"/>
    <p:sldId id="272" r:id="rId14"/>
    <p:sldId id="280" r:id="rId15"/>
    <p:sldId id="273" r:id="rId16"/>
    <p:sldId id="274" r:id="rId17"/>
    <p:sldId id="275" r:id="rId18"/>
    <p:sldId id="276" r:id="rId19"/>
    <p:sldId id="339" r:id="rId20"/>
    <p:sldId id="277" r:id="rId21"/>
    <p:sldId id="278" r:id="rId22"/>
    <p:sldId id="281" r:id="rId23"/>
    <p:sldId id="279" r:id="rId24"/>
    <p:sldId id="282" r:id="rId25"/>
    <p:sldId id="345" r:id="rId26"/>
    <p:sldId id="283" r:id="rId27"/>
    <p:sldId id="264" r:id="rId28"/>
    <p:sldId id="265" r:id="rId29"/>
    <p:sldId id="284" r:id="rId30"/>
    <p:sldId id="285" r:id="rId31"/>
    <p:sldId id="288" r:id="rId32"/>
    <p:sldId id="289" r:id="rId33"/>
    <p:sldId id="290" r:id="rId34"/>
    <p:sldId id="346" r:id="rId35"/>
    <p:sldId id="291" r:id="rId36"/>
    <p:sldId id="292" r:id="rId37"/>
    <p:sldId id="347" r:id="rId38"/>
    <p:sldId id="293" r:id="rId39"/>
    <p:sldId id="294" r:id="rId40"/>
    <p:sldId id="295" r:id="rId41"/>
    <p:sldId id="296" r:id="rId42"/>
    <p:sldId id="298" r:id="rId43"/>
    <p:sldId id="297" r:id="rId44"/>
    <p:sldId id="299" r:id="rId45"/>
    <p:sldId id="306" r:id="rId46"/>
    <p:sldId id="348" r:id="rId47"/>
    <p:sldId id="300" r:id="rId48"/>
    <p:sldId id="301" r:id="rId49"/>
    <p:sldId id="302" r:id="rId50"/>
    <p:sldId id="303" r:id="rId51"/>
    <p:sldId id="304" r:id="rId52"/>
    <p:sldId id="307" r:id="rId53"/>
    <p:sldId id="267" r:id="rId54"/>
    <p:sldId id="305" r:id="rId55"/>
    <p:sldId id="308" r:id="rId56"/>
    <p:sldId id="309" r:id="rId57"/>
    <p:sldId id="310" r:id="rId58"/>
    <p:sldId id="311" r:id="rId59"/>
    <p:sldId id="312" r:id="rId60"/>
    <p:sldId id="313" r:id="rId61"/>
    <p:sldId id="314" r:id="rId62"/>
    <p:sldId id="315" r:id="rId63"/>
    <p:sldId id="316" r:id="rId64"/>
    <p:sldId id="318" r:id="rId65"/>
    <p:sldId id="342" r:id="rId66"/>
    <p:sldId id="319" r:id="rId67"/>
    <p:sldId id="320" r:id="rId68"/>
    <p:sldId id="344" r:id="rId69"/>
    <p:sldId id="321" r:id="rId70"/>
    <p:sldId id="343" r:id="rId71"/>
    <p:sldId id="350" r:id="rId72"/>
    <p:sldId id="322" r:id="rId73"/>
    <p:sldId id="323" r:id="rId74"/>
    <p:sldId id="324" r:id="rId75"/>
    <p:sldId id="325" r:id="rId76"/>
    <p:sldId id="326" r:id="rId77"/>
    <p:sldId id="341" r:id="rId78"/>
    <p:sldId id="328" r:id="rId79"/>
    <p:sldId id="352" r:id="rId80"/>
    <p:sldId id="331" r:id="rId81"/>
    <p:sldId id="329" r:id="rId82"/>
    <p:sldId id="330" r:id="rId83"/>
    <p:sldId id="351" r:id="rId84"/>
    <p:sldId id="332" r:id="rId85"/>
    <p:sldId id="333" r:id="rId86"/>
    <p:sldId id="334" r:id="rId87"/>
    <p:sldId id="335" r:id="rId88"/>
    <p:sldId id="336" r:id="rId89"/>
    <p:sldId id="338" r:id="rId90"/>
    <p:sldId id="337" r:id="rId91"/>
    <p:sldId id="353" r:id="rId92"/>
    <p:sldId id="35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DC591B-2988-44CE-8CAF-8FDA12B16265}">
          <p14:sldIdLst>
            <p14:sldId id="256"/>
            <p14:sldId id="257"/>
            <p14:sldId id="266"/>
            <p14:sldId id="260"/>
            <p14:sldId id="286"/>
            <p14:sldId id="268"/>
            <p14:sldId id="269"/>
            <p14:sldId id="270"/>
            <p14:sldId id="271"/>
            <p14:sldId id="272"/>
            <p14:sldId id="280"/>
            <p14:sldId id="273"/>
            <p14:sldId id="274"/>
            <p14:sldId id="275"/>
            <p14:sldId id="276"/>
            <p14:sldId id="339"/>
            <p14:sldId id="277"/>
            <p14:sldId id="278"/>
            <p14:sldId id="281"/>
            <p14:sldId id="279"/>
            <p14:sldId id="282"/>
            <p14:sldId id="345"/>
            <p14:sldId id="283"/>
            <p14:sldId id="264"/>
            <p14:sldId id="265"/>
            <p14:sldId id="284"/>
            <p14:sldId id="285"/>
            <p14:sldId id="288"/>
            <p14:sldId id="289"/>
            <p14:sldId id="290"/>
            <p14:sldId id="346"/>
            <p14:sldId id="291"/>
            <p14:sldId id="292"/>
            <p14:sldId id="347"/>
            <p14:sldId id="293"/>
            <p14:sldId id="294"/>
            <p14:sldId id="295"/>
            <p14:sldId id="296"/>
            <p14:sldId id="298"/>
            <p14:sldId id="297"/>
            <p14:sldId id="299"/>
            <p14:sldId id="306"/>
            <p14:sldId id="348"/>
            <p14:sldId id="300"/>
            <p14:sldId id="301"/>
            <p14:sldId id="302"/>
            <p14:sldId id="303"/>
            <p14:sldId id="304"/>
            <p14:sldId id="307"/>
            <p14:sldId id="267"/>
            <p14:sldId id="305"/>
            <p14:sldId id="308"/>
            <p14:sldId id="309"/>
            <p14:sldId id="310"/>
            <p14:sldId id="311"/>
            <p14:sldId id="312"/>
            <p14:sldId id="313"/>
            <p14:sldId id="314"/>
            <p14:sldId id="315"/>
            <p14:sldId id="316"/>
            <p14:sldId id="318"/>
            <p14:sldId id="342"/>
            <p14:sldId id="319"/>
            <p14:sldId id="320"/>
            <p14:sldId id="344"/>
            <p14:sldId id="321"/>
            <p14:sldId id="343"/>
            <p14:sldId id="350"/>
            <p14:sldId id="322"/>
            <p14:sldId id="323"/>
            <p14:sldId id="324"/>
            <p14:sldId id="325"/>
            <p14:sldId id="326"/>
            <p14:sldId id="341"/>
            <p14:sldId id="328"/>
            <p14:sldId id="352"/>
            <p14:sldId id="331"/>
            <p14:sldId id="329"/>
            <p14:sldId id="330"/>
            <p14:sldId id="351"/>
            <p14:sldId id="332"/>
            <p14:sldId id="333"/>
            <p14:sldId id="334"/>
            <p14:sldId id="335"/>
            <p14:sldId id="336"/>
            <p14:sldId id="338"/>
            <p14:sldId id="337"/>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89C064"/>
    <a:srgbClr val="F97F59"/>
    <a:srgbClr val="CC3300"/>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5" autoAdjust="0"/>
    <p:restoredTop sz="84894" autoAdjust="0"/>
  </p:normalViewPr>
  <p:slideViewPr>
    <p:cSldViewPr snapToGrid="0">
      <p:cViewPr varScale="1">
        <p:scale>
          <a:sx n="93" d="100"/>
          <a:sy n="93" d="100"/>
        </p:scale>
        <p:origin x="1032" y="84"/>
      </p:cViewPr>
      <p:guideLst/>
    </p:cSldViewPr>
  </p:slideViewPr>
  <p:notesTextViewPr>
    <p:cViewPr>
      <p:scale>
        <a:sx n="125" d="100"/>
        <a:sy n="125" d="100"/>
      </p:scale>
      <p:origin x="0" y="0"/>
    </p:cViewPr>
  </p:notesTextViewPr>
  <p:sorterViewPr>
    <p:cViewPr>
      <p:scale>
        <a:sx n="100" d="100"/>
        <a:sy n="100" d="100"/>
      </p:scale>
      <p:origin x="0" y="-1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eme Rajabiyazdi" userId="973dd1bab7bc42fa" providerId="LiveId" clId="{57A0C761-18F9-4DF2-A071-19F8F8EF3D8C}"/>
    <pc:docChg chg="undo custSel addSld delSld modSld sldOrd delSection modSection">
      <pc:chgData name="Fateme Rajabiyazdi" userId="973dd1bab7bc42fa" providerId="LiveId" clId="{57A0C761-18F9-4DF2-A071-19F8F8EF3D8C}" dt="2017-10-03T19:17:59.510" v="6202"/>
      <pc:docMkLst>
        <pc:docMk/>
      </pc:docMkLst>
      <pc:sldChg chg="modSp">
        <pc:chgData name="Fateme Rajabiyazdi" userId="973dd1bab7bc42fa" providerId="LiveId" clId="{57A0C761-18F9-4DF2-A071-19F8F8EF3D8C}" dt="2017-10-02T20:06:09.248" v="88" actId="1076"/>
        <pc:sldMkLst>
          <pc:docMk/>
          <pc:sldMk cId="2162122597" sldId="257"/>
        </pc:sldMkLst>
        <pc:graphicFrameChg chg="mod">
          <ac:chgData name="Fateme Rajabiyazdi" userId="973dd1bab7bc42fa" providerId="LiveId" clId="{57A0C761-18F9-4DF2-A071-19F8F8EF3D8C}" dt="2017-10-02T20:06:09.248" v="88" actId="1076"/>
          <ac:graphicFrameMkLst>
            <pc:docMk/>
            <pc:sldMk cId="2162122597" sldId="257"/>
            <ac:graphicFrameMk id="39" creationId="{00000000-0000-0000-0000-000000000000}"/>
          </ac:graphicFrameMkLst>
        </pc:graphicFrameChg>
      </pc:sldChg>
      <pc:sldChg chg="modSp modNotesTx">
        <pc:chgData name="Fateme Rajabiyazdi" userId="973dd1bab7bc42fa" providerId="LiveId" clId="{57A0C761-18F9-4DF2-A071-19F8F8EF3D8C}" dt="2017-10-03T18:19:21.269" v="4441" actId="20577"/>
        <pc:sldMkLst>
          <pc:docMk/>
          <pc:sldMk cId="4023204212" sldId="260"/>
        </pc:sldMkLst>
        <pc:graphicFrameChg chg="mod">
          <ac:chgData name="Fateme Rajabiyazdi" userId="973dd1bab7bc42fa" providerId="LiveId" clId="{57A0C761-18F9-4DF2-A071-19F8F8EF3D8C}" dt="2017-10-02T20:07:27.966" v="235" actId="20577"/>
          <ac:graphicFrameMkLst>
            <pc:docMk/>
            <pc:sldMk cId="4023204212" sldId="260"/>
            <ac:graphicFrameMk id="17" creationId="{00000000-0000-0000-0000-000000000000}"/>
          </ac:graphicFrameMkLst>
        </pc:graphicFrameChg>
      </pc:sldChg>
      <pc:sldChg chg="modSp del ord">
        <pc:chgData name="Fateme Rajabiyazdi" userId="973dd1bab7bc42fa" providerId="LiveId" clId="{57A0C761-18F9-4DF2-A071-19F8F8EF3D8C}" dt="2017-10-03T00:38:05.577" v="1737" actId="2696"/>
        <pc:sldMkLst>
          <pc:docMk/>
          <pc:sldMk cId="582174330" sldId="261"/>
        </pc:sldMkLst>
        <pc:spChg chg="mod">
          <ac:chgData name="Fateme Rajabiyazdi" userId="973dd1bab7bc42fa" providerId="LiveId" clId="{57A0C761-18F9-4DF2-A071-19F8F8EF3D8C}" dt="2017-10-03T00:37:15.993" v="1734"/>
          <ac:spMkLst>
            <pc:docMk/>
            <pc:sldMk cId="582174330" sldId="261"/>
            <ac:spMk id="2" creationId="{899E60C3-4F1F-45A5-A667-165B3C085D30}"/>
          </ac:spMkLst>
        </pc:spChg>
      </pc:sldChg>
      <pc:sldChg chg="modSp del modNotesTx">
        <pc:chgData name="Fateme Rajabiyazdi" userId="973dd1bab7bc42fa" providerId="LiveId" clId="{57A0C761-18F9-4DF2-A071-19F8F8EF3D8C}" dt="2017-10-03T18:19:56.404" v="4443" actId="2696"/>
        <pc:sldMkLst>
          <pc:docMk/>
          <pc:sldMk cId="3300117586" sldId="262"/>
        </pc:sldMkLst>
        <pc:spChg chg="mod">
          <ac:chgData name="Fateme Rajabiyazdi" userId="973dd1bab7bc42fa" providerId="LiveId" clId="{57A0C761-18F9-4DF2-A071-19F8F8EF3D8C}" dt="2017-10-03T01:01:06.791" v="1928" actId="20577"/>
          <ac:spMkLst>
            <pc:docMk/>
            <pc:sldMk cId="3300117586" sldId="262"/>
            <ac:spMk id="2" creationId="{7B26C8AA-7801-4F8D-BDDD-235E1756E43F}"/>
          </ac:spMkLst>
        </pc:spChg>
        <pc:spChg chg="mod">
          <ac:chgData name="Fateme Rajabiyazdi" userId="973dd1bab7bc42fa" providerId="LiveId" clId="{57A0C761-18F9-4DF2-A071-19F8F8EF3D8C}" dt="2017-10-03T01:00:38.113" v="1908"/>
          <ac:spMkLst>
            <pc:docMk/>
            <pc:sldMk cId="3300117586" sldId="262"/>
            <ac:spMk id="3" creationId="{DDF13CDC-B4F4-43A7-B855-2D0A286A2BB8}"/>
          </ac:spMkLst>
        </pc:spChg>
      </pc:sldChg>
      <pc:sldChg chg="modNotesTx">
        <pc:chgData name="Fateme Rajabiyazdi" userId="973dd1bab7bc42fa" providerId="LiveId" clId="{57A0C761-18F9-4DF2-A071-19F8F8EF3D8C}" dt="2017-10-03T00:38:02.311" v="1736" actId="20577"/>
        <pc:sldMkLst>
          <pc:docMk/>
          <pc:sldMk cId="455658163" sldId="264"/>
        </pc:sldMkLst>
      </pc:sldChg>
      <pc:sldChg chg="modSp">
        <pc:chgData name="Fateme Rajabiyazdi" userId="973dd1bab7bc42fa" providerId="LiveId" clId="{57A0C761-18F9-4DF2-A071-19F8F8EF3D8C}" dt="2017-10-02T20:25:38.536" v="1163" actId="1037"/>
        <pc:sldMkLst>
          <pc:docMk/>
          <pc:sldMk cId="4149239385" sldId="265"/>
        </pc:sldMkLst>
        <pc:picChg chg="mod">
          <ac:chgData name="Fateme Rajabiyazdi" userId="973dd1bab7bc42fa" providerId="LiveId" clId="{57A0C761-18F9-4DF2-A071-19F8F8EF3D8C}" dt="2017-10-02T20:25:38.536" v="1163" actId="1037"/>
          <ac:picMkLst>
            <pc:docMk/>
            <pc:sldMk cId="4149239385" sldId="265"/>
            <ac:picMk id="7" creationId="{00000000-0000-0000-0000-000000000000}"/>
          </ac:picMkLst>
        </pc:picChg>
      </pc:sldChg>
      <pc:sldChg chg="modSp modNotesTx">
        <pc:chgData name="Fateme Rajabiyazdi" userId="973dd1bab7bc42fa" providerId="LiveId" clId="{57A0C761-18F9-4DF2-A071-19F8F8EF3D8C}" dt="2017-10-03T00:22:40.780" v="1701" actId="6549"/>
        <pc:sldMkLst>
          <pc:docMk/>
          <pc:sldMk cId="2790625168" sldId="266"/>
        </pc:sldMkLst>
        <pc:spChg chg="mod">
          <ac:chgData name="Fateme Rajabiyazdi" userId="973dd1bab7bc42fa" providerId="LiveId" clId="{57A0C761-18F9-4DF2-A071-19F8F8EF3D8C}" dt="2017-10-03T00:21:18.286" v="1661"/>
          <ac:spMkLst>
            <pc:docMk/>
            <pc:sldMk cId="2790625168" sldId="266"/>
            <ac:spMk id="2" creationId="{806D7E64-7D52-4A38-89B8-F4A84FC5B4AB}"/>
          </ac:spMkLst>
        </pc:spChg>
      </pc:sldChg>
      <pc:sldChg chg="delSp modSp modNotesTx">
        <pc:chgData name="Fateme Rajabiyazdi" userId="973dd1bab7bc42fa" providerId="LiveId" clId="{57A0C761-18F9-4DF2-A071-19F8F8EF3D8C}" dt="2017-10-03T18:23:11.979" v="4693" actId="20577"/>
        <pc:sldMkLst>
          <pc:docMk/>
          <pc:sldMk cId="3298142165" sldId="267"/>
        </pc:sldMkLst>
        <pc:spChg chg="mod">
          <ac:chgData name="Fateme Rajabiyazdi" userId="973dd1bab7bc42fa" providerId="LiveId" clId="{57A0C761-18F9-4DF2-A071-19F8F8EF3D8C}" dt="2017-10-03T01:00:08.412" v="1907"/>
          <ac:spMkLst>
            <pc:docMk/>
            <pc:sldMk cId="3298142165" sldId="267"/>
            <ac:spMk id="2" creationId="{A6B6F2AD-7596-4BD3-8CB9-B5C181225A09}"/>
          </ac:spMkLst>
        </pc:spChg>
        <pc:spChg chg="del">
          <ac:chgData name="Fateme Rajabiyazdi" userId="973dd1bab7bc42fa" providerId="LiveId" clId="{57A0C761-18F9-4DF2-A071-19F8F8EF3D8C}" dt="2017-10-03T01:00:03.221" v="1906" actId="478"/>
          <ac:spMkLst>
            <pc:docMk/>
            <pc:sldMk cId="3298142165" sldId="267"/>
            <ac:spMk id="3" creationId="{2AE18526-7729-40B4-9E03-20D713E33730}"/>
          </ac:spMkLst>
        </pc:spChg>
      </pc:sldChg>
      <pc:sldChg chg="modSp modNotesTx">
        <pc:chgData name="Fateme Rajabiyazdi" userId="973dd1bab7bc42fa" providerId="LiveId" clId="{57A0C761-18F9-4DF2-A071-19F8F8EF3D8C}" dt="2017-10-03T00:26:09.368" v="1704" actId="6549"/>
        <pc:sldMkLst>
          <pc:docMk/>
          <pc:sldMk cId="3242576018" sldId="269"/>
        </pc:sldMkLst>
        <pc:spChg chg="mod">
          <ac:chgData name="Fateme Rajabiyazdi" userId="973dd1bab7bc42fa" providerId="LiveId" clId="{57A0C761-18F9-4DF2-A071-19F8F8EF3D8C}" dt="2017-10-03T00:24:46.798" v="1703"/>
          <ac:spMkLst>
            <pc:docMk/>
            <pc:sldMk cId="3242576018" sldId="269"/>
            <ac:spMk id="2" creationId="{93873742-07FC-4966-BEA8-C27621F02AB4}"/>
          </ac:spMkLst>
        </pc:spChg>
      </pc:sldChg>
      <pc:sldChg chg="modSp modNotesTx">
        <pc:chgData name="Fateme Rajabiyazdi" userId="973dd1bab7bc42fa" providerId="LiveId" clId="{57A0C761-18F9-4DF2-A071-19F8F8EF3D8C}" dt="2017-10-03T00:28:59.130" v="1713" actId="20577"/>
        <pc:sldMkLst>
          <pc:docMk/>
          <pc:sldMk cId="3767223466" sldId="270"/>
        </pc:sldMkLst>
        <pc:spChg chg="mod">
          <ac:chgData name="Fateme Rajabiyazdi" userId="973dd1bab7bc42fa" providerId="LiveId" clId="{57A0C761-18F9-4DF2-A071-19F8F8EF3D8C}" dt="2017-10-03T00:28:47.104" v="1707" actId="6549"/>
          <ac:spMkLst>
            <pc:docMk/>
            <pc:sldMk cId="3767223466" sldId="270"/>
            <ac:spMk id="5" creationId="{E96F8566-EE2F-4859-929A-41D7B8955B0A}"/>
          </ac:spMkLst>
        </pc:spChg>
      </pc:sldChg>
      <pc:sldChg chg="modSp">
        <pc:chgData name="Fateme Rajabiyazdi" userId="973dd1bab7bc42fa" providerId="LiveId" clId="{57A0C761-18F9-4DF2-A071-19F8F8EF3D8C}" dt="2017-10-03T00:29:39.470" v="1727" actId="20577"/>
        <pc:sldMkLst>
          <pc:docMk/>
          <pc:sldMk cId="140534657" sldId="271"/>
        </pc:sldMkLst>
        <pc:spChg chg="mod">
          <ac:chgData name="Fateme Rajabiyazdi" userId="973dd1bab7bc42fa" providerId="LiveId" clId="{57A0C761-18F9-4DF2-A071-19F8F8EF3D8C}" dt="2017-10-03T00:29:39.470" v="1727" actId="20577"/>
          <ac:spMkLst>
            <pc:docMk/>
            <pc:sldMk cId="140534657" sldId="271"/>
            <ac:spMk id="3" creationId="{B5A3CF56-7FFB-42F2-8B8B-2E9852077992}"/>
          </ac:spMkLst>
        </pc:spChg>
      </pc:sldChg>
      <pc:sldChg chg="modNotesTx">
        <pc:chgData name="Fateme Rajabiyazdi" userId="973dd1bab7bc42fa" providerId="LiveId" clId="{57A0C761-18F9-4DF2-A071-19F8F8EF3D8C}" dt="2017-10-02T20:13:27.317" v="561" actId="20577"/>
        <pc:sldMkLst>
          <pc:docMk/>
          <pc:sldMk cId="2308150519" sldId="272"/>
        </pc:sldMkLst>
      </pc:sldChg>
      <pc:sldChg chg="modSp modNotesTx">
        <pc:chgData name="Fateme Rajabiyazdi" userId="973dd1bab7bc42fa" providerId="LiveId" clId="{57A0C761-18F9-4DF2-A071-19F8F8EF3D8C}" dt="2017-10-02T20:16:02.350" v="902" actId="20577"/>
        <pc:sldMkLst>
          <pc:docMk/>
          <pc:sldMk cId="1992878897" sldId="273"/>
        </pc:sldMkLst>
        <pc:picChg chg="mod">
          <ac:chgData name="Fateme Rajabiyazdi" userId="973dd1bab7bc42fa" providerId="LiveId" clId="{57A0C761-18F9-4DF2-A071-19F8F8EF3D8C}" dt="2017-10-02T20:14:16.353" v="579" actId="1038"/>
          <ac:picMkLst>
            <pc:docMk/>
            <pc:sldMk cId="1992878897" sldId="273"/>
            <ac:picMk id="4" creationId="{EA6005C5-D733-4AB1-9DF1-A4F63EF7FD3E}"/>
          </ac:picMkLst>
        </pc:picChg>
      </pc:sldChg>
      <pc:sldChg chg="modSp modNotesTx">
        <pc:chgData name="Fateme Rajabiyazdi" userId="973dd1bab7bc42fa" providerId="LiveId" clId="{57A0C761-18F9-4DF2-A071-19F8F8EF3D8C}" dt="2017-10-02T20:17:08.280" v="1010" actId="20577"/>
        <pc:sldMkLst>
          <pc:docMk/>
          <pc:sldMk cId="3528554629" sldId="274"/>
        </pc:sldMkLst>
        <pc:spChg chg="mod">
          <ac:chgData name="Fateme Rajabiyazdi" userId="973dd1bab7bc42fa" providerId="LiveId" clId="{57A0C761-18F9-4DF2-A071-19F8F8EF3D8C}" dt="2017-10-02T20:16:36.573" v="918" actId="20577"/>
          <ac:spMkLst>
            <pc:docMk/>
            <pc:sldMk cId="3528554629" sldId="274"/>
            <ac:spMk id="11" creationId="{231308A1-333A-4E97-ADF4-D546E5D09E66}"/>
          </ac:spMkLst>
        </pc:spChg>
        <pc:spChg chg="mod">
          <ac:chgData name="Fateme Rajabiyazdi" userId="973dd1bab7bc42fa" providerId="LiveId" clId="{57A0C761-18F9-4DF2-A071-19F8F8EF3D8C}" dt="2017-10-02T17:52:55.986" v="54" actId="1036"/>
          <ac:spMkLst>
            <pc:docMk/>
            <pc:sldMk cId="3528554629" sldId="274"/>
            <ac:spMk id="12" creationId="{756F9130-F108-4324-BC20-FB98D408CE9F}"/>
          </ac:spMkLst>
        </pc:spChg>
        <pc:picChg chg="mod">
          <ac:chgData name="Fateme Rajabiyazdi" userId="973dd1bab7bc42fa" providerId="LiveId" clId="{57A0C761-18F9-4DF2-A071-19F8F8EF3D8C}" dt="2017-10-02T17:52:23.129" v="9" actId="14100"/>
          <ac:picMkLst>
            <pc:docMk/>
            <pc:sldMk cId="3528554629" sldId="274"/>
            <ac:picMk id="6" creationId="{902736D1-8AAD-4718-99BB-7F5C1C2BFAE1}"/>
          </ac:picMkLst>
        </pc:picChg>
        <pc:picChg chg="mod">
          <ac:chgData name="Fateme Rajabiyazdi" userId="973dd1bab7bc42fa" providerId="LiveId" clId="{57A0C761-18F9-4DF2-A071-19F8F8EF3D8C}" dt="2017-10-02T17:52:50.743" v="46" actId="1037"/>
          <ac:picMkLst>
            <pc:docMk/>
            <pc:sldMk cId="3528554629" sldId="274"/>
            <ac:picMk id="9" creationId="{C5760461-0002-41E1-BEC6-92CAD086F9A2}"/>
          </ac:picMkLst>
        </pc:picChg>
      </pc:sldChg>
      <pc:sldChg chg="modNotesTx">
        <pc:chgData name="Fateme Rajabiyazdi" userId="973dd1bab7bc42fa" providerId="LiveId" clId="{57A0C761-18F9-4DF2-A071-19F8F8EF3D8C}" dt="2017-10-03T16:43:49.948" v="2521" actId="20577"/>
        <pc:sldMkLst>
          <pc:docMk/>
          <pc:sldMk cId="3569758545" sldId="275"/>
        </pc:sldMkLst>
      </pc:sldChg>
      <pc:sldChg chg="modNotesTx">
        <pc:chgData name="Fateme Rajabiyazdi" userId="973dd1bab7bc42fa" providerId="LiveId" clId="{57A0C761-18F9-4DF2-A071-19F8F8EF3D8C}" dt="2017-10-02T20:20:50.626" v="1098" actId="20577"/>
        <pc:sldMkLst>
          <pc:docMk/>
          <pc:sldMk cId="627603708" sldId="276"/>
        </pc:sldMkLst>
      </pc:sldChg>
      <pc:sldChg chg="modNotesTx">
        <pc:chgData name="Fateme Rajabiyazdi" userId="973dd1bab7bc42fa" providerId="LiveId" clId="{57A0C761-18F9-4DF2-A071-19F8F8EF3D8C}" dt="2017-10-02T20:22:59.775" v="1101" actId="20577"/>
        <pc:sldMkLst>
          <pc:docMk/>
          <pc:sldMk cId="403322471" sldId="277"/>
        </pc:sldMkLst>
      </pc:sldChg>
      <pc:sldChg chg="delSp modSp">
        <pc:chgData name="Fateme Rajabiyazdi" userId="973dd1bab7bc42fa" providerId="LiveId" clId="{57A0C761-18F9-4DF2-A071-19F8F8EF3D8C}" dt="2017-10-03T00:35:33.784" v="1733"/>
        <pc:sldMkLst>
          <pc:docMk/>
          <pc:sldMk cId="827741205" sldId="279"/>
        </pc:sldMkLst>
        <pc:spChg chg="mod">
          <ac:chgData name="Fateme Rajabiyazdi" userId="973dd1bab7bc42fa" providerId="LiveId" clId="{57A0C761-18F9-4DF2-A071-19F8F8EF3D8C}" dt="2017-10-03T00:35:33.784" v="1733"/>
          <ac:spMkLst>
            <pc:docMk/>
            <pc:sldMk cId="827741205" sldId="279"/>
            <ac:spMk id="2" creationId="{A25979C4-E4E6-42D2-AD13-ACA60C5BA606}"/>
          </ac:spMkLst>
        </pc:spChg>
        <pc:spChg chg="del">
          <ac:chgData name="Fateme Rajabiyazdi" userId="973dd1bab7bc42fa" providerId="LiveId" clId="{57A0C761-18F9-4DF2-A071-19F8F8EF3D8C}" dt="2017-10-03T00:35:28.902" v="1732" actId="478"/>
          <ac:spMkLst>
            <pc:docMk/>
            <pc:sldMk cId="827741205" sldId="279"/>
            <ac:spMk id="3" creationId="{74226C34-C890-4206-BC19-40AA9992BED7}"/>
          </ac:spMkLst>
        </pc:spChg>
      </pc:sldChg>
      <pc:sldChg chg="modSp modNotesTx">
        <pc:chgData name="Fateme Rajabiyazdi" userId="973dd1bab7bc42fa" providerId="LiveId" clId="{57A0C761-18F9-4DF2-A071-19F8F8EF3D8C}" dt="2017-10-03T00:31:37.792" v="1729" actId="6549"/>
        <pc:sldMkLst>
          <pc:docMk/>
          <pc:sldMk cId="1061770496" sldId="280"/>
        </pc:sldMkLst>
        <pc:spChg chg="mod">
          <ac:chgData name="Fateme Rajabiyazdi" userId="973dd1bab7bc42fa" providerId="LiveId" clId="{57A0C761-18F9-4DF2-A071-19F8F8EF3D8C}" dt="2017-10-03T00:31:07.854" v="1728"/>
          <ac:spMkLst>
            <pc:docMk/>
            <pc:sldMk cId="1061770496" sldId="280"/>
            <ac:spMk id="2" creationId="{7889CF2B-29A8-42D0-8CB8-4BB60A7EDBC9}"/>
          </ac:spMkLst>
        </pc:spChg>
      </pc:sldChg>
      <pc:sldChg chg="modNotesTx">
        <pc:chgData name="Fateme Rajabiyazdi" userId="973dd1bab7bc42fa" providerId="LiveId" clId="{57A0C761-18F9-4DF2-A071-19F8F8EF3D8C}" dt="2017-10-03T17:32:23.245" v="2975" actId="20577"/>
        <pc:sldMkLst>
          <pc:docMk/>
          <pc:sldMk cId="113207530" sldId="282"/>
        </pc:sldMkLst>
      </pc:sldChg>
      <pc:sldChg chg="modSp">
        <pc:chgData name="Fateme Rajabiyazdi" userId="973dd1bab7bc42fa" providerId="LiveId" clId="{57A0C761-18F9-4DF2-A071-19F8F8EF3D8C}" dt="2017-10-02T17:56:06.818" v="62" actId="20577"/>
        <pc:sldMkLst>
          <pc:docMk/>
          <pc:sldMk cId="1040017618" sldId="283"/>
        </pc:sldMkLst>
        <pc:spChg chg="mod">
          <ac:chgData name="Fateme Rajabiyazdi" userId="973dd1bab7bc42fa" providerId="LiveId" clId="{57A0C761-18F9-4DF2-A071-19F8F8EF3D8C}" dt="2017-10-02T17:56:06.818" v="62" actId="20577"/>
          <ac:spMkLst>
            <pc:docMk/>
            <pc:sldMk cId="1040017618" sldId="283"/>
            <ac:spMk id="3" creationId="{CDD6494F-8594-466C-A961-6A89B557E040}"/>
          </ac:spMkLst>
        </pc:spChg>
      </pc:sldChg>
      <pc:sldChg chg="modSp modNotesTx">
        <pc:chgData name="Fateme Rajabiyazdi" userId="973dd1bab7bc42fa" providerId="LiveId" clId="{57A0C761-18F9-4DF2-A071-19F8F8EF3D8C}" dt="2017-10-02T20:09:26.472" v="481" actId="5793"/>
        <pc:sldMkLst>
          <pc:docMk/>
          <pc:sldMk cId="2320686386" sldId="286"/>
        </pc:sldMkLst>
        <pc:spChg chg="mod">
          <ac:chgData name="Fateme Rajabiyazdi" userId="973dd1bab7bc42fa" providerId="LiveId" clId="{57A0C761-18F9-4DF2-A071-19F8F8EF3D8C}" dt="2017-10-02T20:09:01.433" v="406" actId="6549"/>
          <ac:spMkLst>
            <pc:docMk/>
            <pc:sldMk cId="2320686386" sldId="286"/>
            <ac:spMk id="3" creationId="{E0E2056A-AD9F-42A9-A6EF-7C381905CEF7}"/>
          </ac:spMkLst>
        </pc:spChg>
      </pc:sldChg>
      <pc:sldChg chg="del">
        <pc:chgData name="Fateme Rajabiyazdi" userId="973dd1bab7bc42fa" providerId="LiveId" clId="{57A0C761-18F9-4DF2-A071-19F8F8EF3D8C}" dt="2017-10-03T00:41:27.652" v="1744" actId="2696"/>
        <pc:sldMkLst>
          <pc:docMk/>
          <pc:sldMk cId="2772373802" sldId="287"/>
        </pc:sldMkLst>
      </pc:sldChg>
      <pc:sldChg chg="modNotesTx">
        <pc:chgData name="Fateme Rajabiyazdi" userId="973dd1bab7bc42fa" providerId="LiveId" clId="{57A0C761-18F9-4DF2-A071-19F8F8EF3D8C}" dt="2017-10-03T17:34:11.852" v="3197" actId="20577"/>
        <pc:sldMkLst>
          <pc:docMk/>
          <pc:sldMk cId="3717857896" sldId="289"/>
        </pc:sldMkLst>
      </pc:sldChg>
      <pc:sldChg chg="modSp modNotesTx">
        <pc:chgData name="Fateme Rajabiyazdi" userId="973dd1bab7bc42fa" providerId="LiveId" clId="{57A0C761-18F9-4DF2-A071-19F8F8EF3D8C}" dt="2017-10-03T17:58:09.796" v="3880" actId="14100"/>
        <pc:sldMkLst>
          <pc:docMk/>
          <pc:sldMk cId="618648971" sldId="291"/>
        </pc:sldMkLst>
        <pc:spChg chg="mod">
          <ac:chgData name="Fateme Rajabiyazdi" userId="973dd1bab7bc42fa" providerId="LiveId" clId="{57A0C761-18F9-4DF2-A071-19F8F8EF3D8C}" dt="2017-10-03T17:55:42.934" v="3507" actId="6549"/>
          <ac:spMkLst>
            <pc:docMk/>
            <pc:sldMk cId="618648971" sldId="291"/>
            <ac:spMk id="3" creationId="{9B33AC83-3EFA-4AEB-B2C2-D4C01A68AA9A}"/>
          </ac:spMkLst>
        </pc:spChg>
        <pc:picChg chg="mod">
          <ac:chgData name="Fateme Rajabiyazdi" userId="973dd1bab7bc42fa" providerId="LiveId" clId="{57A0C761-18F9-4DF2-A071-19F8F8EF3D8C}" dt="2017-10-03T17:58:09.796" v="3880" actId="14100"/>
          <ac:picMkLst>
            <pc:docMk/>
            <pc:sldMk cId="618648971" sldId="291"/>
            <ac:picMk id="4" creationId="{286D6958-5DE0-421A-9CB5-5B83BFA7380D}"/>
          </ac:picMkLst>
        </pc:picChg>
      </pc:sldChg>
      <pc:sldChg chg="modSp modNotesTx">
        <pc:chgData name="Fateme Rajabiyazdi" userId="973dd1bab7bc42fa" providerId="LiveId" clId="{57A0C761-18F9-4DF2-A071-19F8F8EF3D8C}" dt="2017-10-03T18:05:17.075" v="4144" actId="6549"/>
        <pc:sldMkLst>
          <pc:docMk/>
          <pc:sldMk cId="3083284217" sldId="292"/>
        </pc:sldMkLst>
        <pc:spChg chg="mod">
          <ac:chgData name="Fateme Rajabiyazdi" userId="973dd1bab7bc42fa" providerId="LiveId" clId="{57A0C761-18F9-4DF2-A071-19F8F8EF3D8C}" dt="2017-10-03T18:03:33.936" v="4133" actId="20577"/>
          <ac:spMkLst>
            <pc:docMk/>
            <pc:sldMk cId="3083284217" sldId="292"/>
            <ac:spMk id="3" creationId="{F4E067CA-62C6-458A-BD60-AB93D9CD4341}"/>
          </ac:spMkLst>
        </pc:spChg>
        <pc:grpChg chg="mod">
          <ac:chgData name="Fateme Rajabiyazdi" userId="973dd1bab7bc42fa" providerId="LiveId" clId="{57A0C761-18F9-4DF2-A071-19F8F8EF3D8C}" dt="2017-10-03T18:03:42.185" v="4134" actId="1076"/>
          <ac:grpSpMkLst>
            <pc:docMk/>
            <pc:sldMk cId="3083284217" sldId="292"/>
            <ac:grpSpMk id="4" creationId="{7847FBF9-2FC9-44F2-97A8-36CA9D19AF6E}"/>
          </ac:grpSpMkLst>
        </pc:grpChg>
      </pc:sldChg>
      <pc:sldChg chg="modNotesTx">
        <pc:chgData name="Fateme Rajabiyazdi" userId="973dd1bab7bc42fa" providerId="LiveId" clId="{57A0C761-18F9-4DF2-A071-19F8F8EF3D8C}" dt="2017-10-03T18:08:15.282" v="4167" actId="20577"/>
        <pc:sldMkLst>
          <pc:docMk/>
          <pc:sldMk cId="2980713490" sldId="293"/>
        </pc:sldMkLst>
      </pc:sldChg>
      <pc:sldChg chg="modNotesTx">
        <pc:chgData name="Fateme Rajabiyazdi" userId="973dd1bab7bc42fa" providerId="LiveId" clId="{57A0C761-18F9-4DF2-A071-19F8F8EF3D8C}" dt="2017-10-03T18:10:39.666" v="4387" actId="20577"/>
        <pc:sldMkLst>
          <pc:docMk/>
          <pc:sldMk cId="309800478" sldId="294"/>
        </pc:sldMkLst>
      </pc:sldChg>
      <pc:sldChg chg="modSp modNotesTx">
        <pc:chgData name="Fateme Rajabiyazdi" userId="973dd1bab7bc42fa" providerId="LiveId" clId="{57A0C761-18F9-4DF2-A071-19F8F8EF3D8C}" dt="2017-10-03T00:48:45.618" v="1800" actId="20577"/>
        <pc:sldMkLst>
          <pc:docMk/>
          <pc:sldMk cId="989234014" sldId="296"/>
        </pc:sldMkLst>
        <pc:spChg chg="mod">
          <ac:chgData name="Fateme Rajabiyazdi" userId="973dd1bab7bc42fa" providerId="LiveId" clId="{57A0C761-18F9-4DF2-A071-19F8F8EF3D8C}" dt="2017-10-03T00:48:45.618" v="1800" actId="20577"/>
          <ac:spMkLst>
            <pc:docMk/>
            <pc:sldMk cId="989234014" sldId="296"/>
            <ac:spMk id="3" creationId="{4B2C1645-B980-4885-A6FF-C7F78EFD0668}"/>
          </ac:spMkLst>
        </pc:spChg>
      </pc:sldChg>
      <pc:sldChg chg="modSp">
        <pc:chgData name="Fateme Rajabiyazdi" userId="973dd1bab7bc42fa" providerId="LiveId" clId="{57A0C761-18F9-4DF2-A071-19F8F8EF3D8C}" dt="2017-10-02T20:39:16.037" v="1221" actId="14100"/>
        <pc:sldMkLst>
          <pc:docMk/>
          <pc:sldMk cId="2107019718" sldId="297"/>
        </pc:sldMkLst>
        <pc:picChg chg="mod">
          <ac:chgData name="Fateme Rajabiyazdi" userId="973dd1bab7bc42fa" providerId="LiveId" clId="{57A0C761-18F9-4DF2-A071-19F8F8EF3D8C}" dt="2017-10-02T20:39:16.037" v="1221" actId="14100"/>
          <ac:picMkLst>
            <pc:docMk/>
            <pc:sldMk cId="2107019718" sldId="297"/>
            <ac:picMk id="5" creationId="{E320A6E7-27B3-4F99-8602-B7A8450519D3}"/>
          </ac:picMkLst>
        </pc:picChg>
      </pc:sldChg>
      <pc:sldChg chg="modSp modNotesTx">
        <pc:chgData name="Fateme Rajabiyazdi" userId="973dd1bab7bc42fa" providerId="LiveId" clId="{57A0C761-18F9-4DF2-A071-19F8F8EF3D8C}" dt="2017-10-03T18:14:48.088" v="4439" actId="1076"/>
        <pc:sldMkLst>
          <pc:docMk/>
          <pc:sldMk cId="867593872" sldId="300"/>
        </pc:sldMkLst>
        <pc:spChg chg="mod">
          <ac:chgData name="Fateme Rajabiyazdi" userId="973dd1bab7bc42fa" providerId="LiveId" clId="{57A0C761-18F9-4DF2-A071-19F8F8EF3D8C}" dt="2017-10-03T18:14:48.088" v="4439" actId="1076"/>
          <ac:spMkLst>
            <pc:docMk/>
            <pc:sldMk cId="867593872" sldId="300"/>
            <ac:spMk id="3" creationId="{90325903-AB60-43CF-BE93-1EBD53DC4931}"/>
          </ac:spMkLst>
        </pc:spChg>
      </pc:sldChg>
      <pc:sldChg chg="modNotesTx">
        <pc:chgData name="Fateme Rajabiyazdi" userId="973dd1bab7bc42fa" providerId="LiveId" clId="{57A0C761-18F9-4DF2-A071-19F8F8EF3D8C}" dt="2017-10-02T20:53:32.277" v="1372" actId="20577"/>
        <pc:sldMkLst>
          <pc:docMk/>
          <pc:sldMk cId="2713880192" sldId="303"/>
        </pc:sldMkLst>
      </pc:sldChg>
      <pc:sldChg chg="modSp modNotesTx">
        <pc:chgData name="Fateme Rajabiyazdi" userId="973dd1bab7bc42fa" providerId="LiveId" clId="{57A0C761-18F9-4DF2-A071-19F8F8EF3D8C}" dt="2017-10-03T18:22:58.595" v="4692" actId="6549"/>
        <pc:sldMkLst>
          <pc:docMk/>
          <pc:sldMk cId="3929277889" sldId="305"/>
        </pc:sldMkLst>
        <pc:spChg chg="mod">
          <ac:chgData name="Fateme Rajabiyazdi" userId="973dd1bab7bc42fa" providerId="LiveId" clId="{57A0C761-18F9-4DF2-A071-19F8F8EF3D8C}" dt="2017-10-03T01:02:41.520" v="1955" actId="20577"/>
          <ac:spMkLst>
            <pc:docMk/>
            <pc:sldMk cId="3929277889" sldId="305"/>
            <ac:spMk id="3" creationId="{2AE18526-7729-40B4-9E03-20D713E33730}"/>
          </ac:spMkLst>
        </pc:spChg>
      </pc:sldChg>
      <pc:sldChg chg="modSp">
        <pc:chgData name="Fateme Rajabiyazdi" userId="973dd1bab7bc42fa" providerId="LiveId" clId="{57A0C761-18F9-4DF2-A071-19F8F8EF3D8C}" dt="2017-10-02T20:40:24.014" v="1225" actId="20577"/>
        <pc:sldMkLst>
          <pc:docMk/>
          <pc:sldMk cId="1252298554" sldId="306"/>
        </pc:sldMkLst>
        <pc:spChg chg="mod">
          <ac:chgData name="Fateme Rajabiyazdi" userId="973dd1bab7bc42fa" providerId="LiveId" clId="{57A0C761-18F9-4DF2-A071-19F8F8EF3D8C}" dt="2017-10-02T20:40:24.014" v="1225" actId="20577"/>
          <ac:spMkLst>
            <pc:docMk/>
            <pc:sldMk cId="1252298554" sldId="306"/>
            <ac:spMk id="2" creationId="{CC5B7E76-E2EE-4662-8297-68395FC3EF5A}"/>
          </ac:spMkLst>
        </pc:spChg>
      </pc:sldChg>
      <pc:sldChg chg="modSp modNotesTx">
        <pc:chgData name="Fateme Rajabiyazdi" userId="973dd1bab7bc42fa" providerId="LiveId" clId="{57A0C761-18F9-4DF2-A071-19F8F8EF3D8C}" dt="2017-10-03T18:19:53.815" v="4442"/>
        <pc:sldMkLst>
          <pc:docMk/>
          <pc:sldMk cId="3680106452" sldId="307"/>
        </pc:sldMkLst>
        <pc:spChg chg="mod">
          <ac:chgData name="Fateme Rajabiyazdi" userId="973dd1bab7bc42fa" providerId="LiveId" clId="{57A0C761-18F9-4DF2-A071-19F8F8EF3D8C}" dt="2017-10-03T18:19:53.815" v="4442"/>
          <ac:spMkLst>
            <pc:docMk/>
            <pc:sldMk cId="3680106452" sldId="307"/>
            <ac:spMk id="2" creationId="{7B26C8AA-7801-4F8D-BDDD-235E1756E43F}"/>
          </ac:spMkLst>
        </pc:spChg>
        <pc:spChg chg="mod">
          <ac:chgData name="Fateme Rajabiyazdi" userId="973dd1bab7bc42fa" providerId="LiveId" clId="{57A0C761-18F9-4DF2-A071-19F8F8EF3D8C}" dt="2017-10-02T20:57:31.097" v="1408" actId="20577"/>
          <ac:spMkLst>
            <pc:docMk/>
            <pc:sldMk cId="3680106452" sldId="307"/>
            <ac:spMk id="3" creationId="{DDF13CDC-B4F4-43A7-B855-2D0A286A2BB8}"/>
          </ac:spMkLst>
        </pc:spChg>
      </pc:sldChg>
      <pc:sldChg chg="ord modNotesTx">
        <pc:chgData name="Fateme Rajabiyazdi" userId="973dd1bab7bc42fa" providerId="LiveId" clId="{57A0C761-18F9-4DF2-A071-19F8F8EF3D8C}" dt="2017-10-03T18:28:09.176" v="5029"/>
        <pc:sldMkLst>
          <pc:docMk/>
          <pc:sldMk cId="552149917" sldId="308"/>
        </pc:sldMkLst>
      </pc:sldChg>
      <pc:sldChg chg="ord modNotesTx">
        <pc:chgData name="Fateme Rajabiyazdi" userId="973dd1bab7bc42fa" providerId="LiveId" clId="{57A0C761-18F9-4DF2-A071-19F8F8EF3D8C}" dt="2017-10-03T18:27:58.548" v="5028"/>
        <pc:sldMkLst>
          <pc:docMk/>
          <pc:sldMk cId="2173823142" sldId="309"/>
        </pc:sldMkLst>
      </pc:sldChg>
      <pc:sldChg chg="modNotesTx">
        <pc:chgData name="Fateme Rajabiyazdi" userId="973dd1bab7bc42fa" providerId="LiveId" clId="{57A0C761-18F9-4DF2-A071-19F8F8EF3D8C}" dt="2017-10-02T22:23:13.160" v="1593" actId="20577"/>
        <pc:sldMkLst>
          <pc:docMk/>
          <pc:sldMk cId="1536824957" sldId="311"/>
        </pc:sldMkLst>
      </pc:sldChg>
      <pc:sldChg chg="modNotesTx">
        <pc:chgData name="Fateme Rajabiyazdi" userId="973dd1bab7bc42fa" providerId="LiveId" clId="{57A0C761-18F9-4DF2-A071-19F8F8EF3D8C}" dt="2017-10-03T18:27:29.707" v="5027" actId="20577"/>
        <pc:sldMkLst>
          <pc:docMk/>
          <pc:sldMk cId="1301822297" sldId="312"/>
        </pc:sldMkLst>
      </pc:sldChg>
      <pc:sldChg chg="modNotesTx">
        <pc:chgData name="Fateme Rajabiyazdi" userId="973dd1bab7bc42fa" providerId="LiveId" clId="{57A0C761-18F9-4DF2-A071-19F8F8EF3D8C}" dt="2017-10-03T03:39:33.228" v="2425" actId="20577"/>
        <pc:sldMkLst>
          <pc:docMk/>
          <pc:sldMk cId="863039591" sldId="313"/>
        </pc:sldMkLst>
      </pc:sldChg>
      <pc:sldChg chg="modNotesTx">
        <pc:chgData name="Fateme Rajabiyazdi" userId="973dd1bab7bc42fa" providerId="LiveId" clId="{57A0C761-18F9-4DF2-A071-19F8F8EF3D8C}" dt="2017-10-03T01:12:54.877" v="2106" actId="20577"/>
        <pc:sldMkLst>
          <pc:docMk/>
          <pc:sldMk cId="3589987503" sldId="316"/>
        </pc:sldMkLst>
      </pc:sldChg>
      <pc:sldChg chg="modSp">
        <pc:chgData name="Fateme Rajabiyazdi" userId="973dd1bab7bc42fa" providerId="LiveId" clId="{57A0C761-18F9-4DF2-A071-19F8F8EF3D8C}" dt="2017-10-02T22:24:33.656" v="1602" actId="20577"/>
        <pc:sldMkLst>
          <pc:docMk/>
          <pc:sldMk cId="836331805" sldId="318"/>
        </pc:sldMkLst>
        <pc:spChg chg="mod">
          <ac:chgData name="Fateme Rajabiyazdi" userId="973dd1bab7bc42fa" providerId="LiveId" clId="{57A0C761-18F9-4DF2-A071-19F8F8EF3D8C}" dt="2017-10-02T22:24:33.656" v="1602" actId="20577"/>
          <ac:spMkLst>
            <pc:docMk/>
            <pc:sldMk cId="836331805" sldId="318"/>
            <ac:spMk id="3" creationId="{478DA11A-96D9-4951-AF74-BBAFA213C621}"/>
          </ac:spMkLst>
        </pc:spChg>
      </pc:sldChg>
      <pc:sldChg chg="modSp modNotesTx">
        <pc:chgData name="Fateme Rajabiyazdi" userId="973dd1bab7bc42fa" providerId="LiveId" clId="{57A0C761-18F9-4DF2-A071-19F8F8EF3D8C}" dt="2017-10-03T01:16:24.172" v="2115" actId="20577"/>
        <pc:sldMkLst>
          <pc:docMk/>
          <pc:sldMk cId="685980842" sldId="319"/>
        </pc:sldMkLst>
        <pc:spChg chg="mod">
          <ac:chgData name="Fateme Rajabiyazdi" userId="973dd1bab7bc42fa" providerId="LiveId" clId="{57A0C761-18F9-4DF2-A071-19F8F8EF3D8C}" dt="2017-10-03T01:16:24.172" v="2115" actId="20577"/>
          <ac:spMkLst>
            <pc:docMk/>
            <pc:sldMk cId="685980842" sldId="319"/>
            <ac:spMk id="3" creationId="{478DA11A-96D9-4951-AF74-BBAFA213C621}"/>
          </ac:spMkLst>
        </pc:spChg>
      </pc:sldChg>
      <pc:sldChg chg="modSp">
        <pc:chgData name="Fateme Rajabiyazdi" userId="973dd1bab7bc42fa" providerId="LiveId" clId="{57A0C761-18F9-4DF2-A071-19F8F8EF3D8C}" dt="2017-10-02T22:25:40.477" v="1652" actId="1076"/>
        <pc:sldMkLst>
          <pc:docMk/>
          <pc:sldMk cId="557577672" sldId="320"/>
        </pc:sldMkLst>
        <pc:picChg chg="mod">
          <ac:chgData name="Fateme Rajabiyazdi" userId="973dd1bab7bc42fa" providerId="LiveId" clId="{57A0C761-18F9-4DF2-A071-19F8F8EF3D8C}" dt="2017-10-02T22:25:40.477" v="1652" actId="1076"/>
          <ac:picMkLst>
            <pc:docMk/>
            <pc:sldMk cId="557577672" sldId="320"/>
            <ac:picMk id="4" creationId="{568009C5-1E3B-44B4-911D-2E9B7D320E71}"/>
          </ac:picMkLst>
        </pc:picChg>
      </pc:sldChg>
      <pc:sldChg chg="modSp modNotesTx">
        <pc:chgData name="Fateme Rajabiyazdi" userId="973dd1bab7bc42fa" providerId="LiveId" clId="{57A0C761-18F9-4DF2-A071-19F8F8EF3D8C}" dt="2017-10-03T18:59:03.331" v="6017" actId="6549"/>
        <pc:sldMkLst>
          <pc:docMk/>
          <pc:sldMk cId="3355932673" sldId="322"/>
        </pc:sldMkLst>
        <pc:spChg chg="mod">
          <ac:chgData name="Fateme Rajabiyazdi" userId="973dd1bab7bc42fa" providerId="LiveId" clId="{57A0C761-18F9-4DF2-A071-19F8F8EF3D8C}" dt="2017-10-03T18:41:57.283" v="5445" actId="20577"/>
          <ac:spMkLst>
            <pc:docMk/>
            <pc:sldMk cId="3355932673" sldId="322"/>
            <ac:spMk id="3" creationId="{478DA11A-96D9-4951-AF74-BBAFA213C621}"/>
          </ac:spMkLst>
        </pc:spChg>
      </pc:sldChg>
      <pc:sldChg chg="modNotesTx">
        <pc:chgData name="Fateme Rajabiyazdi" userId="973dd1bab7bc42fa" providerId="LiveId" clId="{57A0C761-18F9-4DF2-A071-19F8F8EF3D8C}" dt="2017-10-03T03:21:51.808" v="2321" actId="20577"/>
        <pc:sldMkLst>
          <pc:docMk/>
          <pc:sldMk cId="755530923" sldId="326"/>
        </pc:sldMkLst>
      </pc:sldChg>
      <pc:sldChg chg="delSp modSp del modNotesTx">
        <pc:chgData name="Fateme Rajabiyazdi" userId="973dd1bab7bc42fa" providerId="LiveId" clId="{57A0C761-18F9-4DF2-A071-19F8F8EF3D8C}" dt="2017-10-03T03:13:41.809" v="2318" actId="2696"/>
        <pc:sldMkLst>
          <pc:docMk/>
          <pc:sldMk cId="2031904934" sldId="327"/>
        </pc:sldMkLst>
        <pc:spChg chg="mod">
          <ac:chgData name="Fateme Rajabiyazdi" userId="973dd1bab7bc42fa" providerId="LiveId" clId="{57A0C761-18F9-4DF2-A071-19F8F8EF3D8C}" dt="2017-10-03T03:13:17.633" v="2313"/>
          <ac:spMkLst>
            <pc:docMk/>
            <pc:sldMk cId="2031904934" sldId="327"/>
            <ac:spMk id="3" creationId="{F775E0F6-F2C3-4A2F-98C7-3ED4DE98208F}"/>
          </ac:spMkLst>
        </pc:spChg>
        <pc:picChg chg="del">
          <ac:chgData name="Fateme Rajabiyazdi" userId="973dd1bab7bc42fa" providerId="LiveId" clId="{57A0C761-18F9-4DF2-A071-19F8F8EF3D8C}" dt="2017-10-03T03:12:09.851" v="2303" actId="478"/>
          <ac:picMkLst>
            <pc:docMk/>
            <pc:sldMk cId="2031904934" sldId="327"/>
            <ac:picMk id="5" creationId="{B2D9088D-B022-45A7-8B72-D7D43357A196}"/>
          </ac:picMkLst>
        </pc:picChg>
      </pc:sldChg>
      <pc:sldChg chg="modNotesTx">
        <pc:chgData name="Fateme Rajabiyazdi" userId="973dd1bab7bc42fa" providerId="LiveId" clId="{57A0C761-18F9-4DF2-A071-19F8F8EF3D8C}" dt="2017-10-03T18:37:44.788" v="5373" actId="6549"/>
        <pc:sldMkLst>
          <pc:docMk/>
          <pc:sldMk cId="2754621708" sldId="328"/>
        </pc:sldMkLst>
      </pc:sldChg>
      <pc:sldChg chg="ord modTransition modNotesTx">
        <pc:chgData name="Fateme Rajabiyazdi" userId="973dd1bab7bc42fa" providerId="LiveId" clId="{57A0C761-18F9-4DF2-A071-19F8F8EF3D8C}" dt="2017-10-03T19:03:20.600" v="6103" actId="6549"/>
        <pc:sldMkLst>
          <pc:docMk/>
          <pc:sldMk cId="1205480867" sldId="331"/>
        </pc:sldMkLst>
      </pc:sldChg>
      <pc:sldChg chg="modTransition modNotesTx">
        <pc:chgData name="Fateme Rajabiyazdi" userId="973dd1bab7bc42fa" providerId="LiveId" clId="{57A0C761-18F9-4DF2-A071-19F8F8EF3D8C}" dt="2017-10-03T18:58:17.792" v="6016" actId="20577"/>
        <pc:sldMkLst>
          <pc:docMk/>
          <pc:sldMk cId="2671288338" sldId="332"/>
        </pc:sldMkLst>
      </pc:sldChg>
      <pc:sldChg chg="modNotesTx">
        <pc:chgData name="Fateme Rajabiyazdi" userId="973dd1bab7bc42fa" providerId="LiveId" clId="{57A0C761-18F9-4DF2-A071-19F8F8EF3D8C}" dt="2017-10-03T18:31:58.132" v="5371" actId="20577"/>
        <pc:sldMkLst>
          <pc:docMk/>
          <pc:sldMk cId="1527067868" sldId="333"/>
        </pc:sldMkLst>
      </pc:sldChg>
      <pc:sldChg chg="ord modNotesTx">
        <pc:chgData name="Fateme Rajabiyazdi" userId="973dd1bab7bc42fa" providerId="LiveId" clId="{57A0C761-18F9-4DF2-A071-19F8F8EF3D8C}" dt="2017-10-03T19:10:20.490" v="6196"/>
        <pc:sldMkLst>
          <pc:docMk/>
          <pc:sldMk cId="1850490776" sldId="336"/>
        </pc:sldMkLst>
      </pc:sldChg>
      <pc:sldChg chg="ord modNotesTx">
        <pc:chgData name="Fateme Rajabiyazdi" userId="973dd1bab7bc42fa" providerId="LiveId" clId="{57A0C761-18F9-4DF2-A071-19F8F8EF3D8C}" dt="2017-10-03T19:10:11.001" v="6195" actId="6549"/>
        <pc:sldMkLst>
          <pc:docMk/>
          <pc:sldMk cId="2865097147" sldId="338"/>
        </pc:sldMkLst>
      </pc:sldChg>
      <pc:sldChg chg="addSp delSp modSp add modNotesTx">
        <pc:chgData name="Fateme Rajabiyazdi" userId="973dd1bab7bc42fa" providerId="LiveId" clId="{57A0C761-18F9-4DF2-A071-19F8F8EF3D8C}" dt="2017-10-03T00:33:44.991" v="1731"/>
        <pc:sldMkLst>
          <pc:docMk/>
          <pc:sldMk cId="2654695741" sldId="339"/>
        </pc:sldMkLst>
        <pc:spChg chg="mod">
          <ac:chgData name="Fateme Rajabiyazdi" userId="973dd1bab7bc42fa" providerId="LiveId" clId="{57A0C761-18F9-4DF2-A071-19F8F8EF3D8C}" dt="2017-10-03T00:33:44.991" v="1731"/>
          <ac:spMkLst>
            <pc:docMk/>
            <pc:sldMk cId="2654695741" sldId="339"/>
            <ac:spMk id="2" creationId="{001A6FF0-9441-463A-BC41-997BEF68A316}"/>
          </ac:spMkLst>
        </pc:spChg>
        <pc:spChg chg="add del mod">
          <ac:chgData name="Fateme Rajabiyazdi" userId="973dd1bab7bc42fa" providerId="LiveId" clId="{57A0C761-18F9-4DF2-A071-19F8F8EF3D8C}" dt="2017-10-03T00:33:37.425" v="1730" actId="478"/>
          <ac:spMkLst>
            <pc:docMk/>
            <pc:sldMk cId="2654695741" sldId="339"/>
            <ac:spMk id="5" creationId="{CC95EE56-6D0D-4789-B5BE-3F6DB2FBD770}"/>
          </ac:spMkLst>
        </pc:spChg>
        <pc:picChg chg="del">
          <ac:chgData name="Fateme Rajabiyazdi" userId="973dd1bab7bc42fa" providerId="LiveId" clId="{57A0C761-18F9-4DF2-A071-19F8F8EF3D8C}" dt="2017-10-02T20:23:52.934" v="1103" actId="478"/>
          <ac:picMkLst>
            <pc:docMk/>
            <pc:sldMk cId="2654695741" sldId="339"/>
            <ac:picMk id="4" creationId="{EDBE331C-CD20-4298-B095-B5366C5A72EF}"/>
          </ac:picMkLst>
        </pc:picChg>
      </pc:sldChg>
      <pc:sldChg chg="addSp modSp add del">
        <pc:chgData name="Fateme Rajabiyazdi" userId="973dd1bab7bc42fa" providerId="LiveId" clId="{57A0C761-18F9-4DF2-A071-19F8F8EF3D8C}" dt="2017-10-03T19:17:06.426" v="6197" actId="2696"/>
        <pc:sldMkLst>
          <pc:docMk/>
          <pc:sldMk cId="1992150794" sldId="340"/>
        </pc:sldMkLst>
        <pc:picChg chg="add mod">
          <ac:chgData name="Fateme Rajabiyazdi" userId="973dd1bab7bc42fa" providerId="LiveId" clId="{57A0C761-18F9-4DF2-A071-19F8F8EF3D8C}" dt="2017-10-03T03:07:55.422" v="2301"/>
          <ac:picMkLst>
            <pc:docMk/>
            <pc:sldMk cId="1992150794" sldId="340"/>
            <ac:picMk id="3" creationId="{6AE75329-0201-4D50-B445-8C0C2A5CC691}"/>
          </ac:picMkLst>
        </pc:picChg>
      </pc:sldChg>
      <pc:sldChg chg="addSp delSp modSp add">
        <pc:chgData name="Fateme Rajabiyazdi" userId="973dd1bab7bc42fa" providerId="LiveId" clId="{57A0C761-18F9-4DF2-A071-19F8F8EF3D8C}" dt="2017-10-03T03:13:48.014" v="2319" actId="14100"/>
        <pc:sldMkLst>
          <pc:docMk/>
          <pc:sldMk cId="4118960941" sldId="341"/>
        </pc:sldMkLst>
        <pc:spChg chg="mod">
          <ac:chgData name="Fateme Rajabiyazdi" userId="973dd1bab7bc42fa" providerId="LiveId" clId="{57A0C761-18F9-4DF2-A071-19F8F8EF3D8C}" dt="2017-10-03T03:12:26.343" v="2308" actId="20577"/>
          <ac:spMkLst>
            <pc:docMk/>
            <pc:sldMk cId="4118960941" sldId="341"/>
            <ac:spMk id="3" creationId="{F775E0F6-F2C3-4A2F-98C7-3ED4DE98208F}"/>
          </ac:spMkLst>
        </pc:spChg>
        <pc:spChg chg="add mod">
          <ac:chgData name="Fateme Rajabiyazdi" userId="973dd1bab7bc42fa" providerId="LiveId" clId="{57A0C761-18F9-4DF2-A071-19F8F8EF3D8C}" dt="2017-10-03T03:13:39.825" v="2317" actId="1076"/>
          <ac:spMkLst>
            <pc:docMk/>
            <pc:sldMk cId="4118960941" sldId="341"/>
            <ac:spMk id="7" creationId="{CD3CEE42-C41A-49B7-ADE7-25E8E5A4B6DD}"/>
          </ac:spMkLst>
        </pc:spChg>
        <pc:picChg chg="del">
          <ac:chgData name="Fateme Rajabiyazdi" userId="973dd1bab7bc42fa" providerId="LiveId" clId="{57A0C761-18F9-4DF2-A071-19F8F8EF3D8C}" dt="2017-10-03T03:12:20.197" v="2305" actId="478"/>
          <ac:picMkLst>
            <pc:docMk/>
            <pc:sldMk cId="4118960941" sldId="341"/>
            <ac:picMk id="4" creationId="{6E005DB1-2102-4AFC-80E4-1AE6A8F60406}"/>
          </ac:picMkLst>
        </pc:picChg>
        <pc:picChg chg="add mod">
          <ac:chgData name="Fateme Rajabiyazdi" userId="973dd1bab7bc42fa" providerId="LiveId" clId="{57A0C761-18F9-4DF2-A071-19F8F8EF3D8C}" dt="2017-10-03T03:13:48.014" v="2319" actId="14100"/>
          <ac:picMkLst>
            <pc:docMk/>
            <pc:sldMk cId="4118960941" sldId="341"/>
            <ac:picMk id="6" creationId="{6AFB656D-6516-4D7E-B268-CA452F516925}"/>
          </ac:picMkLst>
        </pc:picChg>
      </pc:sldChg>
      <pc:sldChg chg="addSp delSp modSp add">
        <pc:chgData name="Fateme Rajabiyazdi" userId="973dd1bab7bc42fa" providerId="LiveId" clId="{57A0C761-18F9-4DF2-A071-19F8F8EF3D8C}" dt="2017-10-03T03:23:09.045" v="2345"/>
        <pc:sldMkLst>
          <pc:docMk/>
          <pc:sldMk cId="1993101735" sldId="342"/>
        </pc:sldMkLst>
        <pc:spChg chg="mod">
          <ac:chgData name="Fateme Rajabiyazdi" userId="973dd1bab7bc42fa" providerId="LiveId" clId="{57A0C761-18F9-4DF2-A071-19F8F8EF3D8C}" dt="2017-10-03T03:23:09.045" v="2345"/>
          <ac:spMkLst>
            <pc:docMk/>
            <pc:sldMk cId="1993101735" sldId="342"/>
            <ac:spMk id="2" creationId="{88291869-2D11-46DB-A1F6-9BCC07B4A400}"/>
          </ac:spMkLst>
        </pc:spChg>
        <pc:spChg chg="add del">
          <ac:chgData name="Fateme Rajabiyazdi" userId="973dd1bab7bc42fa" providerId="LiveId" clId="{57A0C761-18F9-4DF2-A071-19F8F8EF3D8C}" dt="2017-10-03T03:23:03.630" v="2344" actId="478"/>
          <ac:spMkLst>
            <pc:docMk/>
            <pc:sldMk cId="1993101735" sldId="342"/>
            <ac:spMk id="3" creationId="{4F27B03E-3817-481E-89F3-A8CFDC8B4557}"/>
          </ac:spMkLst>
        </pc:spChg>
      </pc:sldChg>
      <pc:sldChg chg="modSp add">
        <pc:chgData name="Fateme Rajabiyazdi" userId="973dd1bab7bc42fa" providerId="LiveId" clId="{57A0C761-18F9-4DF2-A071-19F8F8EF3D8C}" dt="2017-10-03T03:29:34.195" v="2349"/>
        <pc:sldMkLst>
          <pc:docMk/>
          <pc:sldMk cId="3813526175" sldId="343"/>
        </pc:sldMkLst>
        <pc:spChg chg="mod">
          <ac:chgData name="Fateme Rajabiyazdi" userId="973dd1bab7bc42fa" providerId="LiveId" clId="{57A0C761-18F9-4DF2-A071-19F8F8EF3D8C}" dt="2017-10-03T03:29:34.195" v="2349"/>
          <ac:spMkLst>
            <pc:docMk/>
            <pc:sldMk cId="3813526175" sldId="343"/>
            <ac:spMk id="3" creationId="{478DA11A-96D9-4951-AF74-BBAFA213C621}"/>
          </ac:spMkLst>
        </pc:spChg>
      </pc:sldChg>
      <pc:sldChg chg="addSp delSp modSp add">
        <pc:chgData name="Fateme Rajabiyazdi" userId="973dd1bab7bc42fa" providerId="LiveId" clId="{57A0C761-18F9-4DF2-A071-19F8F8EF3D8C}" dt="2017-10-03T03:33:37.494" v="2386" actId="20577"/>
        <pc:sldMkLst>
          <pc:docMk/>
          <pc:sldMk cId="2368639430" sldId="344"/>
        </pc:sldMkLst>
        <pc:spChg chg="mod">
          <ac:chgData name="Fateme Rajabiyazdi" userId="973dd1bab7bc42fa" providerId="LiveId" clId="{57A0C761-18F9-4DF2-A071-19F8F8EF3D8C}" dt="2017-10-03T03:33:37.494" v="2386" actId="20577"/>
          <ac:spMkLst>
            <pc:docMk/>
            <pc:sldMk cId="2368639430" sldId="344"/>
            <ac:spMk id="2" creationId="{BF360C06-AE7B-4E48-B101-6E164B68605D}"/>
          </ac:spMkLst>
        </pc:spChg>
        <pc:spChg chg="add del mod">
          <ac:chgData name="Fateme Rajabiyazdi" userId="973dd1bab7bc42fa" providerId="LiveId" clId="{57A0C761-18F9-4DF2-A071-19F8F8EF3D8C}" dt="2017-10-03T03:33:05.971" v="2352"/>
          <ac:spMkLst>
            <pc:docMk/>
            <pc:sldMk cId="2368639430" sldId="344"/>
            <ac:spMk id="5" creationId="{BB5E5113-44DA-4539-A290-9084F5563827}"/>
          </ac:spMkLst>
        </pc:spChg>
        <pc:picChg chg="del">
          <ac:chgData name="Fateme Rajabiyazdi" userId="973dd1bab7bc42fa" providerId="LiveId" clId="{57A0C761-18F9-4DF2-A071-19F8F8EF3D8C}" dt="2017-10-03T03:32:58.810" v="2351" actId="478"/>
          <ac:picMkLst>
            <pc:docMk/>
            <pc:sldMk cId="2368639430" sldId="344"/>
            <ac:picMk id="4" creationId="{568009C5-1E3B-44B4-911D-2E9B7D320E71}"/>
          </ac:picMkLst>
        </pc:picChg>
        <pc:picChg chg="add mod">
          <ac:chgData name="Fateme Rajabiyazdi" userId="973dd1bab7bc42fa" providerId="LiveId" clId="{57A0C761-18F9-4DF2-A071-19F8F8EF3D8C}" dt="2017-10-03T03:33:16.380" v="2355" actId="14100"/>
          <ac:picMkLst>
            <pc:docMk/>
            <pc:sldMk cId="2368639430" sldId="344"/>
            <ac:picMk id="7" creationId="{106D7DEF-B7BA-465C-8E7E-7BC1E34EAC84}"/>
          </ac:picMkLst>
        </pc:picChg>
      </pc:sldChg>
      <pc:sldChg chg="add del">
        <pc:chgData name="Fateme Rajabiyazdi" userId="973dd1bab7bc42fa" providerId="LiveId" clId="{57A0C761-18F9-4DF2-A071-19F8F8EF3D8C}" dt="2017-10-03T03:29:23.652" v="2348"/>
        <pc:sldMkLst>
          <pc:docMk/>
          <pc:sldMk cId="3295423236" sldId="344"/>
        </pc:sldMkLst>
      </pc:sldChg>
      <pc:sldChg chg="add modNotesTx">
        <pc:chgData name="Fateme Rajabiyazdi" userId="973dd1bab7bc42fa" providerId="LiveId" clId="{57A0C761-18F9-4DF2-A071-19F8F8EF3D8C}" dt="2017-10-03T17:33:32.634" v="3191" actId="20577"/>
        <pc:sldMkLst>
          <pc:docMk/>
          <pc:sldMk cId="3524882210" sldId="345"/>
        </pc:sldMkLst>
      </pc:sldChg>
      <pc:sldChg chg="delSp modSp add ord modNotesTx">
        <pc:chgData name="Fateme Rajabiyazdi" userId="973dd1bab7bc42fa" providerId="LiveId" clId="{57A0C761-18F9-4DF2-A071-19F8F8EF3D8C}" dt="2017-10-03T17:57:34.642" v="3879" actId="20577"/>
        <pc:sldMkLst>
          <pc:docMk/>
          <pc:sldMk cId="532361539" sldId="346"/>
        </pc:sldMkLst>
        <pc:spChg chg="mod">
          <ac:chgData name="Fateme Rajabiyazdi" userId="973dd1bab7bc42fa" providerId="LiveId" clId="{57A0C761-18F9-4DF2-A071-19F8F8EF3D8C}" dt="2017-10-03T17:55:35.291" v="3505" actId="20577"/>
          <ac:spMkLst>
            <pc:docMk/>
            <pc:sldMk cId="532361539" sldId="346"/>
            <ac:spMk id="3" creationId="{9B33AC83-3EFA-4AEB-B2C2-D4C01A68AA9A}"/>
          </ac:spMkLst>
        </pc:spChg>
        <pc:picChg chg="del">
          <ac:chgData name="Fateme Rajabiyazdi" userId="973dd1bab7bc42fa" providerId="LiveId" clId="{57A0C761-18F9-4DF2-A071-19F8F8EF3D8C}" dt="2017-10-03T17:55:32.375" v="3502" actId="478"/>
          <ac:picMkLst>
            <pc:docMk/>
            <pc:sldMk cId="532361539" sldId="346"/>
            <ac:picMk id="4" creationId="{286D6958-5DE0-421A-9CB5-5B83BFA7380D}"/>
          </ac:picMkLst>
        </pc:picChg>
      </pc:sldChg>
      <pc:sldChg chg="addSp delSp modSp add">
        <pc:chgData name="Fateme Rajabiyazdi" userId="973dd1bab7bc42fa" providerId="LiveId" clId="{57A0C761-18F9-4DF2-A071-19F8F8EF3D8C}" dt="2017-10-03T18:04:46.226" v="4142" actId="20577"/>
        <pc:sldMkLst>
          <pc:docMk/>
          <pc:sldMk cId="279992008" sldId="347"/>
        </pc:sldMkLst>
        <pc:spChg chg="mod">
          <ac:chgData name="Fateme Rajabiyazdi" userId="973dd1bab7bc42fa" providerId="LiveId" clId="{57A0C761-18F9-4DF2-A071-19F8F8EF3D8C}" dt="2017-10-03T18:04:46.226" v="4142" actId="20577"/>
          <ac:spMkLst>
            <pc:docMk/>
            <pc:sldMk cId="279992008" sldId="347"/>
            <ac:spMk id="3" creationId="{F4E067CA-62C6-458A-BD60-AB93D9CD4341}"/>
          </ac:spMkLst>
        </pc:spChg>
        <pc:grpChg chg="add del">
          <ac:chgData name="Fateme Rajabiyazdi" userId="973dd1bab7bc42fa" providerId="LiveId" clId="{57A0C761-18F9-4DF2-A071-19F8F8EF3D8C}" dt="2017-10-03T18:03:54.044" v="4135" actId="478"/>
          <ac:grpSpMkLst>
            <pc:docMk/>
            <pc:sldMk cId="279992008" sldId="347"/>
            <ac:grpSpMk id="4" creationId="{7847FBF9-2FC9-44F2-97A8-36CA9D19AF6E}"/>
          </ac:grpSpMkLst>
        </pc:grpChg>
        <pc:grpChg chg="del">
          <ac:chgData name="Fateme Rajabiyazdi" userId="973dd1bab7bc42fa" providerId="LiveId" clId="{57A0C761-18F9-4DF2-A071-19F8F8EF3D8C}" dt="2017-10-03T18:03:55.551" v="4136" actId="478"/>
          <ac:grpSpMkLst>
            <pc:docMk/>
            <pc:sldMk cId="279992008" sldId="347"/>
            <ac:grpSpMk id="11" creationId="{908D68A6-5324-45D8-8BA7-EF36C5983821}"/>
          </ac:grpSpMkLst>
        </pc:grpChg>
      </pc:sldChg>
      <pc:sldChg chg="modSp add ord">
        <pc:chgData name="Fateme Rajabiyazdi" userId="973dd1bab7bc42fa" providerId="LiveId" clId="{57A0C761-18F9-4DF2-A071-19F8F8EF3D8C}" dt="2017-10-03T18:14:42.257" v="4438"/>
        <pc:sldMkLst>
          <pc:docMk/>
          <pc:sldMk cId="2819685083" sldId="348"/>
        </pc:sldMkLst>
        <pc:spChg chg="mod">
          <ac:chgData name="Fateme Rajabiyazdi" userId="973dd1bab7bc42fa" providerId="LiveId" clId="{57A0C761-18F9-4DF2-A071-19F8F8EF3D8C}" dt="2017-10-03T18:14:33.901" v="4437" actId="113"/>
          <ac:spMkLst>
            <pc:docMk/>
            <pc:sldMk cId="2819685083" sldId="348"/>
            <ac:spMk id="3" creationId="{90325903-AB60-43CF-BE93-1EBD53DC4931}"/>
          </ac:spMkLst>
        </pc:spChg>
      </pc:sldChg>
      <pc:sldChg chg="add del">
        <pc:chgData name="Fateme Rajabiyazdi" userId="973dd1bab7bc42fa" providerId="LiveId" clId="{57A0C761-18F9-4DF2-A071-19F8F8EF3D8C}" dt="2017-10-03T18:43:01.974" v="5446" actId="2696"/>
        <pc:sldMkLst>
          <pc:docMk/>
          <pc:sldMk cId="3369596762" sldId="349"/>
        </pc:sldMkLst>
      </pc:sldChg>
      <pc:sldChg chg="delSp modSp add modNotesTx">
        <pc:chgData name="Fateme Rajabiyazdi" userId="973dd1bab7bc42fa" providerId="LiveId" clId="{57A0C761-18F9-4DF2-A071-19F8F8EF3D8C}" dt="2017-10-03T18:41:33.328" v="5444" actId="20577"/>
        <pc:sldMkLst>
          <pc:docMk/>
          <pc:sldMk cId="582722089" sldId="350"/>
        </pc:sldMkLst>
        <pc:spChg chg="mod">
          <ac:chgData name="Fateme Rajabiyazdi" userId="973dd1bab7bc42fa" providerId="LiveId" clId="{57A0C761-18F9-4DF2-A071-19F8F8EF3D8C}" dt="2017-10-03T18:41:11.005" v="5377"/>
          <ac:spMkLst>
            <pc:docMk/>
            <pc:sldMk cId="582722089" sldId="350"/>
            <ac:spMk id="2" creationId="{BF360C06-AE7B-4E48-B101-6E164B68605D}"/>
          </ac:spMkLst>
        </pc:spChg>
        <pc:spChg chg="del mod">
          <ac:chgData name="Fateme Rajabiyazdi" userId="973dd1bab7bc42fa" providerId="LiveId" clId="{57A0C761-18F9-4DF2-A071-19F8F8EF3D8C}" dt="2017-10-03T18:41:03.721" v="5376" actId="478"/>
          <ac:spMkLst>
            <pc:docMk/>
            <pc:sldMk cId="582722089" sldId="350"/>
            <ac:spMk id="3" creationId="{478DA11A-96D9-4951-AF74-BBAFA213C621}"/>
          </ac:spMkLst>
        </pc:spChg>
      </pc:sldChg>
      <pc:sldChg chg="addSp delSp modSp add modNotesTx">
        <pc:chgData name="Fateme Rajabiyazdi" userId="973dd1bab7bc42fa" providerId="LiveId" clId="{57A0C761-18F9-4DF2-A071-19F8F8EF3D8C}" dt="2017-10-03T18:46:49.628" v="5681" actId="20577"/>
        <pc:sldMkLst>
          <pc:docMk/>
          <pc:sldMk cId="296092742" sldId="351"/>
        </pc:sldMkLst>
        <pc:spChg chg="mod">
          <ac:chgData name="Fateme Rajabiyazdi" userId="973dd1bab7bc42fa" providerId="LiveId" clId="{57A0C761-18F9-4DF2-A071-19F8F8EF3D8C}" dt="2017-10-03T18:45:22.435" v="5463" actId="20577"/>
          <ac:spMkLst>
            <pc:docMk/>
            <pc:sldMk cId="296092742" sldId="351"/>
            <ac:spMk id="2" creationId="{EA946052-39B2-481E-85E3-2DEAA58D5AAF}"/>
          </ac:spMkLst>
        </pc:spChg>
        <pc:spChg chg="del">
          <ac:chgData name="Fateme Rajabiyazdi" userId="973dd1bab7bc42fa" providerId="LiveId" clId="{57A0C761-18F9-4DF2-A071-19F8F8EF3D8C}" dt="2017-10-03T18:44:40.264" v="5448"/>
          <ac:spMkLst>
            <pc:docMk/>
            <pc:sldMk cId="296092742" sldId="351"/>
            <ac:spMk id="3" creationId="{B55B29CC-C5CB-41B0-B8C0-CC5B1D4F5C6A}"/>
          </ac:spMkLst>
        </pc:spChg>
        <pc:picChg chg="add mod">
          <ac:chgData name="Fateme Rajabiyazdi" userId="973dd1bab7bc42fa" providerId="LiveId" clId="{57A0C761-18F9-4DF2-A071-19F8F8EF3D8C}" dt="2017-10-03T18:44:49.997" v="5449" actId="14100"/>
          <ac:picMkLst>
            <pc:docMk/>
            <pc:sldMk cId="296092742" sldId="351"/>
            <ac:picMk id="5" creationId="{50A19BCC-339D-435E-AD17-0BAFA499A745}"/>
          </ac:picMkLst>
        </pc:picChg>
      </pc:sldChg>
      <pc:sldChg chg="delSp modSp add modNotesTx">
        <pc:chgData name="Fateme Rajabiyazdi" userId="973dd1bab7bc42fa" providerId="LiveId" clId="{57A0C761-18F9-4DF2-A071-19F8F8EF3D8C}" dt="2017-10-03T19:02:29.244" v="6100" actId="20577"/>
        <pc:sldMkLst>
          <pc:docMk/>
          <pc:sldMk cId="1977877626" sldId="352"/>
        </pc:sldMkLst>
        <pc:spChg chg="mod">
          <ac:chgData name="Fateme Rajabiyazdi" userId="973dd1bab7bc42fa" providerId="LiveId" clId="{57A0C761-18F9-4DF2-A071-19F8F8EF3D8C}" dt="2017-10-03T19:01:53.280" v="6052" actId="20577"/>
          <ac:spMkLst>
            <pc:docMk/>
            <pc:sldMk cId="1977877626" sldId="352"/>
            <ac:spMk id="2" creationId="{F3B27943-9964-4479-A3A1-56272E5C6DEE}"/>
          </ac:spMkLst>
        </pc:spChg>
        <pc:spChg chg="del">
          <ac:chgData name="Fateme Rajabiyazdi" userId="973dd1bab7bc42fa" providerId="LiveId" clId="{57A0C761-18F9-4DF2-A071-19F8F8EF3D8C}" dt="2017-10-03T19:01:39.662" v="6019" actId="478"/>
          <ac:spMkLst>
            <pc:docMk/>
            <pc:sldMk cId="1977877626" sldId="352"/>
            <ac:spMk id="3" creationId="{5E9C831C-B340-43C6-B14C-43B19B72DBE6}"/>
          </ac:spMkLst>
        </pc:spChg>
      </pc:sldChg>
      <pc:sldChg chg="addSp modSp add">
        <pc:chgData name="Fateme Rajabiyazdi" userId="973dd1bab7bc42fa" providerId="LiveId" clId="{57A0C761-18F9-4DF2-A071-19F8F8EF3D8C}" dt="2017-10-03T19:17:22.515" v="6200" actId="14100"/>
        <pc:sldMkLst>
          <pc:docMk/>
          <pc:sldMk cId="2827861250" sldId="353"/>
        </pc:sldMkLst>
        <pc:picChg chg="add mod">
          <ac:chgData name="Fateme Rajabiyazdi" userId="973dd1bab7bc42fa" providerId="LiveId" clId="{57A0C761-18F9-4DF2-A071-19F8F8EF3D8C}" dt="2017-10-03T19:17:22.515" v="6200" actId="14100"/>
          <ac:picMkLst>
            <pc:docMk/>
            <pc:sldMk cId="2827861250" sldId="353"/>
            <ac:picMk id="3" creationId="{CCF8D99E-7DF5-46DA-AD15-4348B444536A}"/>
          </ac:picMkLst>
        </pc:picChg>
      </pc:sldChg>
      <pc:sldChg chg="addSp modSp add">
        <pc:chgData name="Fateme Rajabiyazdi" userId="973dd1bab7bc42fa" providerId="LiveId" clId="{57A0C761-18F9-4DF2-A071-19F8F8EF3D8C}" dt="2017-10-03T19:17:59.510" v="6202"/>
        <pc:sldMkLst>
          <pc:docMk/>
          <pc:sldMk cId="2151698756" sldId="354"/>
        </pc:sldMkLst>
        <pc:picChg chg="add mod">
          <ac:chgData name="Fateme Rajabiyazdi" userId="973dd1bab7bc42fa" providerId="LiveId" clId="{57A0C761-18F9-4DF2-A071-19F8F8EF3D8C}" dt="2017-10-03T19:17:59.510" v="6202"/>
          <ac:picMkLst>
            <pc:docMk/>
            <pc:sldMk cId="2151698756" sldId="354"/>
            <ac:picMk id="3" creationId="{F69B5FEC-A532-4FD3-8C7B-C3CE03A74E14}"/>
          </ac:picMkLst>
        </pc:picChg>
      </pc:sldChg>
    </pc:docChg>
  </pc:docChgLst>
  <pc:docChgLst>
    <pc:chgData name="Fateme Rajabiyazdi" userId="973dd1bab7bc42fa" providerId="LiveId" clId="{EF664E02-AE70-41E9-A635-85DBE81B6EBC}"/>
    <pc:docChg chg="undo custSel addSld modSld">
      <pc:chgData name="Fateme Rajabiyazdi" userId="973dd1bab7bc42fa" providerId="LiveId" clId="{EF664E02-AE70-41E9-A635-85DBE81B6EBC}" dt="2017-10-02T16:54:51.142" v="198" actId="478"/>
      <pc:docMkLst>
        <pc:docMk/>
      </pc:docMkLst>
      <pc:sldChg chg="delSp">
        <pc:chgData name="Fateme Rajabiyazdi" userId="973dd1bab7bc42fa" providerId="LiveId" clId="{EF664E02-AE70-41E9-A635-85DBE81B6EBC}" dt="2017-10-02T16:54:51.142" v="198" actId="478"/>
        <pc:sldMkLst>
          <pc:docMk/>
          <pc:sldMk cId="582174330" sldId="261"/>
        </pc:sldMkLst>
        <pc:spChg chg="del">
          <ac:chgData name="Fateme Rajabiyazdi" userId="973dd1bab7bc42fa" providerId="LiveId" clId="{EF664E02-AE70-41E9-A635-85DBE81B6EBC}" dt="2017-10-02T16:54:51.142" v="198" actId="478"/>
          <ac:spMkLst>
            <pc:docMk/>
            <pc:sldMk cId="582174330" sldId="261"/>
            <ac:spMk id="3" creationId="{9A971A86-EB3F-49A3-A40D-05AF4161D545}"/>
          </ac:spMkLst>
        </pc:spChg>
      </pc:sldChg>
      <pc:sldChg chg="delSp">
        <pc:chgData name="Fateme Rajabiyazdi" userId="973dd1bab7bc42fa" providerId="LiveId" clId="{EF664E02-AE70-41E9-A635-85DBE81B6EBC}" dt="2017-10-02T16:29:36.393" v="141" actId="478"/>
        <pc:sldMkLst>
          <pc:docMk/>
          <pc:sldMk cId="2790625168" sldId="266"/>
        </pc:sldMkLst>
        <pc:spChg chg="del">
          <ac:chgData name="Fateme Rajabiyazdi" userId="973dd1bab7bc42fa" providerId="LiveId" clId="{EF664E02-AE70-41E9-A635-85DBE81B6EBC}" dt="2017-10-02T16:29:36.393" v="141" actId="478"/>
          <ac:spMkLst>
            <pc:docMk/>
            <pc:sldMk cId="2790625168" sldId="266"/>
            <ac:spMk id="3" creationId="{DAA9CA61-2BA9-4DF9-B255-1EFE6F7EC7AB}"/>
          </ac:spMkLst>
        </pc:spChg>
      </pc:sldChg>
      <pc:sldChg chg="delSp modNotesTx">
        <pc:chgData name="Fateme Rajabiyazdi" userId="973dd1bab7bc42fa" providerId="LiveId" clId="{EF664E02-AE70-41E9-A635-85DBE81B6EBC}" dt="2017-10-02T16:48:25.726" v="162" actId="6549"/>
        <pc:sldMkLst>
          <pc:docMk/>
          <pc:sldMk cId="1061770496" sldId="280"/>
        </pc:sldMkLst>
        <pc:spChg chg="del">
          <ac:chgData name="Fateme Rajabiyazdi" userId="973dd1bab7bc42fa" providerId="LiveId" clId="{EF664E02-AE70-41E9-A635-85DBE81B6EBC}" dt="2017-10-02T16:48:21.562" v="160" actId="478"/>
          <ac:spMkLst>
            <pc:docMk/>
            <pc:sldMk cId="1061770496" sldId="280"/>
            <ac:spMk id="3" creationId="{920EBAEF-BA1A-4E1D-8A6A-049044D800CA}"/>
          </ac:spMkLst>
        </pc:spChg>
      </pc:sldChg>
      <pc:sldChg chg="modSp">
        <pc:chgData name="Fateme Rajabiyazdi" userId="973dd1bab7bc42fa" providerId="LiveId" clId="{EF664E02-AE70-41E9-A635-85DBE81B6EBC}" dt="2017-10-02T16:47:43.908" v="159" actId="20577"/>
        <pc:sldMkLst>
          <pc:docMk/>
          <pc:sldMk cId="2320686386" sldId="286"/>
        </pc:sldMkLst>
        <pc:spChg chg="mod">
          <ac:chgData name="Fateme Rajabiyazdi" userId="973dd1bab7bc42fa" providerId="LiveId" clId="{EF664E02-AE70-41E9-A635-85DBE81B6EBC}" dt="2017-10-02T16:47:43.908" v="159" actId="20577"/>
          <ac:spMkLst>
            <pc:docMk/>
            <pc:sldMk cId="2320686386" sldId="286"/>
            <ac:spMk id="3" creationId="{E0E2056A-AD9F-42A9-A6EF-7C381905CEF7}"/>
          </ac:spMkLst>
        </pc:spChg>
      </pc:sldChg>
      <pc:sldChg chg="addSp delSp modSp modNotesTx">
        <pc:chgData name="Fateme Rajabiyazdi" userId="973dd1bab7bc42fa" providerId="LiveId" clId="{EF664E02-AE70-41E9-A635-85DBE81B6EBC}" dt="2017-10-02T16:22:03.849" v="5" actId="20577"/>
        <pc:sldMkLst>
          <pc:docMk/>
          <pc:sldMk cId="2671288338" sldId="332"/>
        </pc:sldMkLst>
        <pc:spChg chg="del">
          <ac:chgData name="Fateme Rajabiyazdi" userId="973dd1bab7bc42fa" providerId="LiveId" clId="{EF664E02-AE70-41E9-A635-85DBE81B6EBC}" dt="2017-10-02T16:21:42.229" v="0" actId="20577"/>
          <ac:spMkLst>
            <pc:docMk/>
            <pc:sldMk cId="2671288338" sldId="332"/>
            <ac:spMk id="3" creationId="{DFAD6C22-6E11-4014-A958-E623AC2D8734}"/>
          </ac:spMkLst>
        </pc:spChg>
        <pc:picChg chg="add mod">
          <ac:chgData name="Fateme Rajabiyazdi" userId="973dd1bab7bc42fa" providerId="LiveId" clId="{EF664E02-AE70-41E9-A635-85DBE81B6EBC}" dt="2017-10-02T16:21:48.875" v="2" actId="1076"/>
          <ac:picMkLst>
            <pc:docMk/>
            <pc:sldMk cId="2671288338" sldId="332"/>
            <ac:picMk id="9" creationId="{C9266DDF-25F6-423D-9CA3-74289CFE8F21}"/>
          </ac:picMkLst>
        </pc:picChg>
      </pc:sldChg>
      <pc:sldChg chg="addSp delSp modSp add modNotesTx">
        <pc:chgData name="Fateme Rajabiyazdi" userId="973dd1bab7bc42fa" providerId="LiveId" clId="{EF664E02-AE70-41E9-A635-85DBE81B6EBC}" dt="2017-10-02T16:53:24.228" v="197" actId="20577"/>
        <pc:sldMkLst>
          <pc:docMk/>
          <pc:sldMk cId="1527067868" sldId="333"/>
        </pc:sldMkLst>
        <pc:spChg chg="mod">
          <ac:chgData name="Fateme Rajabiyazdi" userId="973dd1bab7bc42fa" providerId="LiveId" clId="{EF664E02-AE70-41E9-A635-85DBE81B6EBC}" dt="2017-10-02T16:22:42.345" v="48" actId="20577"/>
          <ac:spMkLst>
            <pc:docMk/>
            <pc:sldMk cId="1527067868" sldId="333"/>
            <ac:spMk id="2" creationId="{FD65869A-95B8-4256-BCC8-72951586B54F}"/>
          </ac:spMkLst>
        </pc:spChg>
        <pc:spChg chg="mod">
          <ac:chgData name="Fateme Rajabiyazdi" userId="973dd1bab7bc42fa" providerId="LiveId" clId="{EF664E02-AE70-41E9-A635-85DBE81B6EBC}" dt="2017-10-02T16:23:12.269" v="59" actId="20577"/>
          <ac:spMkLst>
            <pc:docMk/>
            <pc:sldMk cId="1527067868" sldId="333"/>
            <ac:spMk id="3" creationId="{48DA78D9-F6EF-42A3-A2CE-1D7AFF60A3E3}"/>
          </ac:spMkLst>
        </pc:spChg>
        <pc:picChg chg="add del mod">
          <ac:chgData name="Fateme Rajabiyazdi" userId="973dd1bab7bc42fa" providerId="LiveId" clId="{EF664E02-AE70-41E9-A635-85DBE81B6EBC}" dt="2017-10-02T16:52:56.059" v="164" actId="478"/>
          <ac:picMkLst>
            <pc:docMk/>
            <pc:sldMk cId="1527067868" sldId="333"/>
            <ac:picMk id="4" creationId="{C8B832FA-D551-44D0-942E-169938994895}"/>
          </ac:picMkLst>
        </pc:picChg>
        <pc:picChg chg="add mod">
          <ac:chgData name="Fateme Rajabiyazdi" userId="973dd1bab7bc42fa" providerId="LiveId" clId="{EF664E02-AE70-41E9-A635-85DBE81B6EBC}" dt="2017-10-02T16:53:13.393" v="168" actId="1076"/>
          <ac:picMkLst>
            <pc:docMk/>
            <pc:sldMk cId="1527067868" sldId="333"/>
            <ac:picMk id="6" creationId="{46D79372-9C67-4B00-AF8B-CA3216127961}"/>
          </ac:picMkLst>
        </pc:picChg>
      </pc:sldChg>
      <pc:sldChg chg="addSp modSp add">
        <pc:chgData name="Fateme Rajabiyazdi" userId="973dd1bab7bc42fa" providerId="LiveId" clId="{EF664E02-AE70-41E9-A635-85DBE81B6EBC}" dt="2017-10-02T16:23:41.605" v="62" actId="1076"/>
        <pc:sldMkLst>
          <pc:docMk/>
          <pc:sldMk cId="3901894983" sldId="334"/>
        </pc:sldMkLst>
        <pc:picChg chg="add mod">
          <ac:chgData name="Fateme Rajabiyazdi" userId="973dd1bab7bc42fa" providerId="LiveId" clId="{EF664E02-AE70-41E9-A635-85DBE81B6EBC}" dt="2017-10-02T16:23:41.605" v="62" actId="1076"/>
          <ac:picMkLst>
            <pc:docMk/>
            <pc:sldMk cId="3901894983" sldId="334"/>
            <ac:picMk id="2" creationId="{6FA29A41-D983-4BAE-ACA3-C42DFA168533}"/>
          </ac:picMkLst>
        </pc:picChg>
        <pc:picChg chg="add mod">
          <ac:chgData name="Fateme Rajabiyazdi" userId="973dd1bab7bc42fa" providerId="LiveId" clId="{EF664E02-AE70-41E9-A635-85DBE81B6EBC}" dt="2017-10-02T16:23:41.605" v="62" actId="1076"/>
          <ac:picMkLst>
            <pc:docMk/>
            <pc:sldMk cId="3901894983" sldId="334"/>
            <ac:picMk id="3" creationId="{9E4E509D-DBE9-4F19-B818-900C9B535488}"/>
          </ac:picMkLst>
        </pc:picChg>
        <pc:picChg chg="add mod">
          <ac:chgData name="Fateme Rajabiyazdi" userId="973dd1bab7bc42fa" providerId="LiveId" clId="{EF664E02-AE70-41E9-A635-85DBE81B6EBC}" dt="2017-10-02T16:23:41.605" v="62" actId="1076"/>
          <ac:picMkLst>
            <pc:docMk/>
            <pc:sldMk cId="3901894983" sldId="334"/>
            <ac:picMk id="4" creationId="{CB7DBD09-D2AA-48B9-AAA5-0B948BCB568D}"/>
          </ac:picMkLst>
        </pc:picChg>
        <pc:picChg chg="add mod">
          <ac:chgData name="Fateme Rajabiyazdi" userId="973dd1bab7bc42fa" providerId="LiveId" clId="{EF664E02-AE70-41E9-A635-85DBE81B6EBC}" dt="2017-10-02T16:23:41.605" v="62" actId="1076"/>
          <ac:picMkLst>
            <pc:docMk/>
            <pc:sldMk cId="3901894983" sldId="334"/>
            <ac:picMk id="5" creationId="{B1114A56-9A0E-4190-9FC6-6FCCA5BA6B20}"/>
          </ac:picMkLst>
        </pc:picChg>
      </pc:sldChg>
      <pc:sldChg chg="addSp delSp modSp add modNotesTx">
        <pc:chgData name="Fateme Rajabiyazdi" userId="973dd1bab7bc42fa" providerId="LiveId" clId="{EF664E02-AE70-41E9-A635-85DBE81B6EBC}" dt="2017-10-02T16:24:59.691" v="70" actId="20577"/>
        <pc:sldMkLst>
          <pc:docMk/>
          <pc:sldMk cId="2016911523" sldId="335"/>
        </pc:sldMkLst>
        <pc:spChg chg="del mod">
          <ac:chgData name="Fateme Rajabiyazdi" userId="973dd1bab7bc42fa" providerId="LiveId" clId="{EF664E02-AE70-41E9-A635-85DBE81B6EBC}" dt="2017-10-02T16:24:41.841" v="68" actId="478"/>
          <ac:spMkLst>
            <pc:docMk/>
            <pc:sldMk cId="2016911523" sldId="335"/>
            <ac:spMk id="3" creationId="{48DA78D9-F6EF-42A3-A2CE-1D7AFF60A3E3}"/>
          </ac:spMkLst>
        </pc:spChg>
        <pc:picChg chg="del">
          <ac:chgData name="Fateme Rajabiyazdi" userId="973dd1bab7bc42fa" providerId="LiveId" clId="{EF664E02-AE70-41E9-A635-85DBE81B6EBC}" dt="2017-10-02T16:24:26.946" v="64" actId="478"/>
          <ac:picMkLst>
            <pc:docMk/>
            <pc:sldMk cId="2016911523" sldId="335"/>
            <ac:picMk id="4" creationId="{C8B832FA-D551-44D0-942E-169938994895}"/>
          </ac:picMkLst>
        </pc:picChg>
        <pc:picChg chg="add mod">
          <ac:chgData name="Fateme Rajabiyazdi" userId="973dd1bab7bc42fa" providerId="LiveId" clId="{EF664E02-AE70-41E9-A635-85DBE81B6EBC}" dt="2017-10-02T16:24:46.425" v="69" actId="1076"/>
          <ac:picMkLst>
            <pc:docMk/>
            <pc:sldMk cId="2016911523" sldId="335"/>
            <ac:picMk id="5" creationId="{E291EF6B-E690-41D9-9A1F-82D61D59EB22}"/>
          </ac:picMkLst>
        </pc:picChg>
      </pc:sldChg>
      <pc:sldChg chg="addSp delSp modSp add">
        <pc:chgData name="Fateme Rajabiyazdi" userId="973dd1bab7bc42fa" providerId="LiveId" clId="{EF664E02-AE70-41E9-A635-85DBE81B6EBC}" dt="2017-10-02T16:26:10.125" v="112" actId="478"/>
        <pc:sldMkLst>
          <pc:docMk/>
          <pc:sldMk cId="1850490776" sldId="336"/>
        </pc:sldMkLst>
        <pc:spChg chg="mod">
          <ac:chgData name="Fateme Rajabiyazdi" userId="973dd1bab7bc42fa" providerId="LiveId" clId="{EF664E02-AE70-41E9-A635-85DBE81B6EBC}" dt="2017-10-02T16:25:37.386" v="104" actId="20577"/>
          <ac:spMkLst>
            <pc:docMk/>
            <pc:sldMk cId="1850490776" sldId="336"/>
            <ac:spMk id="2" creationId="{FD65869A-95B8-4256-BCC8-72951586B54F}"/>
          </ac:spMkLst>
        </pc:spChg>
        <pc:grpChg chg="add mod">
          <ac:chgData name="Fateme Rajabiyazdi" userId="973dd1bab7bc42fa" providerId="LiveId" clId="{EF664E02-AE70-41E9-A635-85DBE81B6EBC}" dt="2017-10-02T16:25:58.104" v="110" actId="14100"/>
          <ac:grpSpMkLst>
            <pc:docMk/>
            <pc:sldMk cId="1850490776" sldId="336"/>
            <ac:grpSpMk id="4" creationId="{86D47818-9B7B-4A47-9468-DC58C907FD2D}"/>
          </ac:grpSpMkLst>
        </pc:grpChg>
        <pc:grpChg chg="add del">
          <ac:chgData name="Fateme Rajabiyazdi" userId="973dd1bab7bc42fa" providerId="LiveId" clId="{EF664E02-AE70-41E9-A635-85DBE81B6EBC}" dt="2017-10-02T16:26:10.125" v="112" actId="478"/>
          <ac:grpSpMkLst>
            <pc:docMk/>
            <pc:sldMk cId="1850490776" sldId="336"/>
            <ac:grpSpMk id="8" creationId="{D29F8C67-E26E-4AA0-AD6D-832714090278}"/>
          </ac:grpSpMkLst>
        </pc:grpChg>
        <pc:picChg chg="del">
          <ac:chgData name="Fateme Rajabiyazdi" userId="973dd1bab7bc42fa" providerId="LiveId" clId="{EF664E02-AE70-41E9-A635-85DBE81B6EBC}" dt="2017-10-02T16:25:39.169" v="105" actId="478"/>
          <ac:picMkLst>
            <pc:docMk/>
            <pc:sldMk cId="1850490776" sldId="336"/>
            <ac:picMk id="5" creationId="{E291EF6B-E690-41D9-9A1F-82D61D59EB22}"/>
          </ac:picMkLst>
        </pc:picChg>
      </pc:sldChg>
      <pc:sldChg chg="addSp delSp modSp add">
        <pc:chgData name="Fateme Rajabiyazdi" userId="973dd1bab7bc42fa" providerId="LiveId" clId="{EF664E02-AE70-41E9-A635-85DBE81B6EBC}" dt="2017-10-02T16:27:56.862" v="136" actId="1076"/>
        <pc:sldMkLst>
          <pc:docMk/>
          <pc:sldMk cId="2555713117" sldId="337"/>
        </pc:sldMkLst>
        <pc:spChg chg="mod ord">
          <ac:chgData name="Fateme Rajabiyazdi" userId="973dd1bab7bc42fa" providerId="LiveId" clId="{EF664E02-AE70-41E9-A635-85DBE81B6EBC}" dt="2017-10-02T16:27:32.269" v="130" actId="20577"/>
          <ac:spMkLst>
            <pc:docMk/>
            <pc:sldMk cId="2555713117" sldId="337"/>
            <ac:spMk id="2" creationId="{FD65869A-95B8-4256-BCC8-72951586B54F}"/>
          </ac:spMkLst>
        </pc:spChg>
        <pc:spChg chg="add del">
          <ac:chgData name="Fateme Rajabiyazdi" userId="973dd1bab7bc42fa" providerId="LiveId" clId="{EF664E02-AE70-41E9-A635-85DBE81B6EBC}" dt="2017-10-02T16:27:02.778" v="118" actId="26606"/>
          <ac:spMkLst>
            <pc:docMk/>
            <pc:sldMk cId="2555713117" sldId="337"/>
            <ac:spMk id="13" creationId="{00000000-0000-0000-0000-000000000000}"/>
          </ac:spMkLst>
        </pc:spChg>
        <pc:spChg chg="add del">
          <ac:chgData name="Fateme Rajabiyazdi" userId="973dd1bab7bc42fa" providerId="LiveId" clId="{EF664E02-AE70-41E9-A635-85DBE81B6EBC}" dt="2017-10-02T16:27:11.160" v="120" actId="26606"/>
          <ac:spMkLst>
            <pc:docMk/>
            <pc:sldMk cId="2555713117" sldId="337"/>
            <ac:spMk id="15" creationId="{4913D8DA-B72B-46FB-9E5D-656A0EB0A476}"/>
          </ac:spMkLst>
        </pc:spChg>
        <pc:spChg chg="add del">
          <ac:chgData name="Fateme Rajabiyazdi" userId="973dd1bab7bc42fa" providerId="LiveId" clId="{EF664E02-AE70-41E9-A635-85DBE81B6EBC}" dt="2017-10-02T16:27:11.160" v="120" actId="26606"/>
          <ac:spMkLst>
            <pc:docMk/>
            <pc:sldMk cId="2555713117" sldId="337"/>
            <ac:spMk id="16" creationId="{00000000-0000-0000-0000-000000000000}"/>
          </ac:spMkLst>
        </pc:spChg>
        <pc:spChg chg="add del">
          <ac:chgData name="Fateme Rajabiyazdi" userId="973dd1bab7bc42fa" providerId="LiveId" clId="{EF664E02-AE70-41E9-A635-85DBE81B6EBC}" dt="2017-10-02T16:27:11.160" v="120" actId="26606"/>
          <ac:spMkLst>
            <pc:docMk/>
            <pc:sldMk cId="2555713117" sldId="337"/>
            <ac:spMk id="17" creationId="{63CDDC8E-3FD0-4545-A664-7661835B4586}"/>
          </ac:spMkLst>
        </pc:spChg>
        <pc:spChg chg="add del">
          <ac:chgData name="Fateme Rajabiyazdi" userId="973dd1bab7bc42fa" providerId="LiveId" clId="{EF664E02-AE70-41E9-A635-85DBE81B6EBC}" dt="2017-10-02T16:27:17.123" v="122" actId="26606"/>
          <ac:spMkLst>
            <pc:docMk/>
            <pc:sldMk cId="2555713117" sldId="337"/>
            <ac:spMk id="19" creationId="{00000000-0000-0000-0000-000000000000}"/>
          </ac:spMkLst>
        </pc:spChg>
        <pc:spChg chg="add del">
          <ac:chgData name="Fateme Rajabiyazdi" userId="973dd1bab7bc42fa" providerId="LiveId" clId="{EF664E02-AE70-41E9-A635-85DBE81B6EBC}" dt="2017-10-02T16:27:17.123" v="122" actId="26606"/>
          <ac:spMkLst>
            <pc:docMk/>
            <pc:sldMk cId="2555713117" sldId="337"/>
            <ac:spMk id="20" creationId="{AB45A142-4255-493C-8284-5D566C121B10}"/>
          </ac:spMkLst>
        </pc:spChg>
        <pc:grpChg chg="del">
          <ac:chgData name="Fateme Rajabiyazdi" userId="973dd1bab7bc42fa" providerId="LiveId" clId="{EF664E02-AE70-41E9-A635-85DBE81B6EBC}" dt="2017-10-02T16:26:16.759" v="114" actId="478"/>
          <ac:grpSpMkLst>
            <pc:docMk/>
            <pc:sldMk cId="2555713117" sldId="337"/>
            <ac:grpSpMk id="4" creationId="{86D47818-9B7B-4A47-9468-DC58C907FD2D}"/>
          </ac:grpSpMkLst>
        </pc:grpChg>
        <pc:picChg chg="add mod">
          <ac:chgData name="Fateme Rajabiyazdi" userId="973dd1bab7bc42fa" providerId="LiveId" clId="{EF664E02-AE70-41E9-A635-85DBE81B6EBC}" dt="2017-10-02T16:27:56.862" v="136" actId="1076"/>
          <ac:picMkLst>
            <pc:docMk/>
            <pc:sldMk cId="2555713117" sldId="337"/>
            <ac:picMk id="8" creationId="{AA87A4E7-B360-4D7F-97C5-5B4C85949553}"/>
          </ac:picMkLst>
        </pc:picChg>
        <pc:cxnChg chg="add del">
          <ac:chgData name="Fateme Rajabiyazdi" userId="973dd1bab7bc42fa" providerId="LiveId" clId="{EF664E02-AE70-41E9-A635-85DBE81B6EBC}" dt="2017-10-02T16:27:17.123" v="122" actId="26606"/>
          <ac:cxnSpMkLst>
            <pc:docMk/>
            <pc:sldMk cId="2555713117" sldId="337"/>
            <ac:cxnSpMk id="21" creationId="{38FB9660-F42F-4313-BBC4-47C007FE484C}"/>
          </ac:cxnSpMkLst>
        </pc:cxnChg>
      </pc:sldChg>
      <pc:sldChg chg="addSp delSp modSp add">
        <pc:chgData name="Fateme Rajabiyazdi" userId="973dd1bab7bc42fa" providerId="LiveId" clId="{EF664E02-AE70-41E9-A635-85DBE81B6EBC}" dt="2017-10-02T16:28:32.098" v="140" actId="1076"/>
        <pc:sldMkLst>
          <pc:docMk/>
          <pc:sldMk cId="2865097147" sldId="338"/>
        </pc:sldMkLst>
        <pc:picChg chg="add mod">
          <ac:chgData name="Fateme Rajabiyazdi" userId="973dd1bab7bc42fa" providerId="LiveId" clId="{EF664E02-AE70-41E9-A635-85DBE81B6EBC}" dt="2017-10-02T16:28:32.098" v="140" actId="1076"/>
          <ac:picMkLst>
            <pc:docMk/>
            <pc:sldMk cId="2865097147" sldId="338"/>
            <ac:picMk id="4" creationId="{34DB4C66-037C-4C38-BF04-31CCAC8980A3}"/>
          </ac:picMkLst>
        </pc:picChg>
        <pc:picChg chg="del">
          <ac:chgData name="Fateme Rajabiyazdi" userId="973dd1bab7bc42fa" providerId="LiveId" clId="{EF664E02-AE70-41E9-A635-85DBE81B6EBC}" dt="2017-10-02T16:28:27.944" v="138" actId="478"/>
          <ac:picMkLst>
            <pc:docMk/>
            <pc:sldMk cId="2865097147" sldId="338"/>
            <ac:picMk id="8" creationId="{AA87A4E7-B360-4D7F-97C5-5B4C8594955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D07BFE-EBA8-430E-A51B-9A0E36C52CD9}"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lvl1pPr>
            <a:defRPr b="1"/>
          </a:lvl1pPr>
        </a:lstStyle>
        <a:p>
          <a:endParaRPr lang="en-US"/>
        </a:p>
      </dgm:t>
    </dgm:pt>
    <dgm:pt modelId="{C3CF5C8E-229C-4281-8C80-34740B2EBA50}">
      <dgm:prSet/>
      <dgm:spPr/>
      <dgm:t>
        <a:bodyPr/>
        <a:lstStyle>
          <a:lvl1pPr>
            <a:defRPr b="1"/>
          </a:lvl1pPr>
        </a:lstStyle>
        <a:p>
          <a:r>
            <a:rPr lang="en-US"/>
            <a:t>Tuesday</a:t>
          </a:r>
        </a:p>
      </dgm:t>
    </dgm:pt>
    <dgm:pt modelId="{2FADFBEE-2194-4830-B40B-E2D0010B6521}" type="parTrans" cxnId="{3889EEC3-8496-4440-AC51-141CEE88913E}">
      <dgm:prSet/>
      <dgm:spPr/>
      <dgm:t>
        <a:bodyPr/>
        <a:lstStyle/>
        <a:p>
          <a:endParaRPr lang="en-US"/>
        </a:p>
      </dgm:t>
    </dgm:pt>
    <dgm:pt modelId="{AC6796A8-1DA7-4817-B514-2BD38E19B088}" type="sibTrans" cxnId="{3889EEC3-8496-4440-AC51-141CEE88913E}">
      <dgm:prSet/>
      <dgm:spPr/>
      <dgm:t>
        <a:bodyPr/>
        <a:lstStyle>
          <a:lvl1pPr>
            <a:defRPr b="1"/>
          </a:lvl1pPr>
        </a:lstStyle>
        <a:p>
          <a:endParaRPr lang="en-US"/>
        </a:p>
      </dgm:t>
    </dgm:pt>
    <dgm:pt modelId="{620AAABB-3506-418C-8208-063E8B9E3E85}">
      <dgm:prSet/>
      <dgm:spPr/>
      <dgm:t>
        <a:bodyPr/>
        <a:lstStyle>
          <a:lvl1pPr>
            <a:defRPr b="1"/>
          </a:lvl1pPr>
        </a:lstStyle>
        <a:p>
          <a:r>
            <a:rPr lang="en-US" dirty="0" err="1"/>
            <a:t>Tufte</a:t>
          </a:r>
          <a:r>
            <a:rPr lang="en-US" dirty="0"/>
            <a:t> graphical theory</a:t>
          </a:r>
        </a:p>
        <a:p>
          <a:r>
            <a:rPr lang="en-US" b="0" dirty="0"/>
            <a:t>Graphical examples</a:t>
          </a:r>
        </a:p>
        <a:p>
          <a:r>
            <a:rPr lang="en-US" b="0" dirty="0"/>
            <a:t>Causes of poor graphics</a:t>
          </a:r>
        </a:p>
        <a:p>
          <a:r>
            <a:rPr lang="en-US" b="0" dirty="0"/>
            <a:t>Guidelines for graphics </a:t>
          </a:r>
        </a:p>
      </dgm:t>
    </dgm:pt>
    <dgm:pt modelId="{0357C772-39AB-4897-84C4-0C7A2D8573C4}" type="parTrans" cxnId="{922F6D24-0A62-41B0-9D62-5A815B5F861F}">
      <dgm:prSet/>
      <dgm:spPr/>
      <dgm:t>
        <a:bodyPr/>
        <a:lstStyle/>
        <a:p>
          <a:endParaRPr lang="en-US"/>
        </a:p>
      </dgm:t>
    </dgm:pt>
    <dgm:pt modelId="{57BBCFF0-8049-4A46-8CBB-25517C98BA05}" type="sibTrans" cxnId="{922F6D24-0A62-41B0-9D62-5A815B5F861F}">
      <dgm:prSet/>
      <dgm:spPr/>
      <dgm:t>
        <a:bodyPr/>
        <a:lstStyle/>
        <a:p>
          <a:endParaRPr lang="en-US"/>
        </a:p>
      </dgm:t>
    </dgm:pt>
    <dgm:pt modelId="{25C20C32-5441-4A85-BE88-82C31C66935D}">
      <dgm:prSet/>
      <dgm:spPr/>
      <dgm:t>
        <a:bodyPr/>
        <a:lstStyle>
          <a:lvl1pPr>
            <a:defRPr b="1"/>
          </a:lvl1pPr>
        </a:lstStyle>
        <a:p>
          <a:r>
            <a:rPr lang="en-US" dirty="0"/>
            <a:t>Thursday</a:t>
          </a:r>
        </a:p>
      </dgm:t>
    </dgm:pt>
    <dgm:pt modelId="{DE3B66FD-34E9-4BBA-82A1-27D953ED24AF}" type="parTrans" cxnId="{9C70DAF7-958D-4CB7-92DA-70481DE14ADB}">
      <dgm:prSet/>
      <dgm:spPr/>
      <dgm:t>
        <a:bodyPr/>
        <a:lstStyle/>
        <a:p>
          <a:endParaRPr lang="en-US"/>
        </a:p>
      </dgm:t>
    </dgm:pt>
    <dgm:pt modelId="{55C61705-8BB7-423F-B58D-1CF6B4F687FE}" type="sibTrans" cxnId="{9C70DAF7-958D-4CB7-92DA-70481DE14ADB}">
      <dgm:prSet/>
      <dgm:spPr/>
      <dgm:t>
        <a:bodyPr/>
        <a:lstStyle/>
        <a:p>
          <a:endParaRPr lang="en-US"/>
        </a:p>
      </dgm:t>
    </dgm:pt>
    <dgm:pt modelId="{554E7528-D96D-4BCD-8D51-6AC877CAEDBD}">
      <dgm:prSet/>
      <dgm:spPr/>
      <dgm:t>
        <a:bodyPr/>
        <a:lstStyle>
          <a:lvl1pPr>
            <a:defRPr b="1"/>
          </a:lvl1pPr>
        </a:lstStyle>
        <a:p>
          <a:r>
            <a:rPr lang="en-US" dirty="0"/>
            <a:t>Exercise how to critique a vis</a:t>
          </a:r>
        </a:p>
      </dgm:t>
    </dgm:pt>
    <dgm:pt modelId="{A5366EA4-621A-4267-A82C-191A2C9DDDEE}" type="parTrans" cxnId="{1D37A41A-05F9-4CE5-AA70-6F1E3D11D007}">
      <dgm:prSet/>
      <dgm:spPr/>
      <dgm:t>
        <a:bodyPr/>
        <a:lstStyle/>
        <a:p>
          <a:endParaRPr lang="en-US"/>
        </a:p>
      </dgm:t>
    </dgm:pt>
    <dgm:pt modelId="{46CF4CE9-F226-4267-8117-867473C92A3E}" type="sibTrans" cxnId="{1D37A41A-05F9-4CE5-AA70-6F1E3D11D007}">
      <dgm:prSet/>
      <dgm:spPr/>
      <dgm:t>
        <a:bodyPr/>
        <a:lstStyle/>
        <a:p>
          <a:endParaRPr lang="en-US"/>
        </a:p>
      </dgm:t>
    </dgm:pt>
    <dgm:pt modelId="{6CE0AF32-29D5-4089-838C-07FEF273CCC9}">
      <dgm:prSet/>
      <dgm:spPr/>
      <dgm:t>
        <a:bodyPr/>
        <a:lstStyle>
          <a:lvl1pPr>
            <a:defRPr b="1"/>
          </a:lvl1pPr>
        </a:lstStyle>
        <a:p>
          <a:r>
            <a:rPr lang="en-US" b="0" dirty="0"/>
            <a:t>Give you example of a bad visualizations</a:t>
          </a:r>
        </a:p>
      </dgm:t>
    </dgm:pt>
    <dgm:pt modelId="{432367D8-C2FF-4F84-A6D4-9CFBF1A44AAC}" type="parTrans" cxnId="{AC9374CC-C11F-4A80-A9BD-14F155B4DD8E}">
      <dgm:prSet/>
      <dgm:spPr/>
      <dgm:t>
        <a:bodyPr/>
        <a:lstStyle/>
        <a:p>
          <a:endParaRPr lang="en-US"/>
        </a:p>
      </dgm:t>
    </dgm:pt>
    <dgm:pt modelId="{CE3174D6-5C3B-4E36-917C-FB70F5079231}" type="sibTrans" cxnId="{AC9374CC-C11F-4A80-A9BD-14F155B4DD8E}">
      <dgm:prSet/>
      <dgm:spPr/>
      <dgm:t>
        <a:bodyPr/>
        <a:lstStyle/>
        <a:p>
          <a:endParaRPr lang="en-US"/>
        </a:p>
      </dgm:t>
    </dgm:pt>
    <dgm:pt modelId="{9A2F11C8-5AF7-4BD7-B917-5AAA9CF80DE6}" type="pres">
      <dgm:prSet presAssocID="{A4D07BFE-EBA8-430E-A51B-9A0E36C52CD9}" presName="root" presStyleCnt="0">
        <dgm:presLayoutVars>
          <dgm:chMax/>
          <dgm:chPref/>
          <dgm:animLvl val="lvl"/>
        </dgm:presLayoutVars>
      </dgm:prSet>
      <dgm:spPr/>
    </dgm:pt>
    <dgm:pt modelId="{15418183-77A6-4B8C-80AE-9F960D3EBCD6}" type="pres">
      <dgm:prSet presAssocID="{A4D07BFE-EBA8-430E-A51B-9A0E36C52CD9}" presName="divider" presStyleLbl="fgAcc1" presStyleIdx="0" presStyleCnt="3"/>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4EFD9B08-42FC-4C41-9643-5E1F318FA231}" type="pres">
      <dgm:prSet presAssocID="{A4D07BFE-EBA8-430E-A51B-9A0E36C52CD9}" presName="nodes" presStyleCnt="0">
        <dgm:presLayoutVars>
          <dgm:chMax/>
          <dgm:chPref/>
          <dgm:animLvl val="lvl"/>
        </dgm:presLayoutVars>
      </dgm:prSet>
      <dgm:spPr/>
    </dgm:pt>
    <dgm:pt modelId="{4A3E8FC7-513D-4796-8AD2-6E39AEC32259}" type="pres">
      <dgm:prSet presAssocID="{C3CF5C8E-229C-4281-8C80-34740B2EBA50}" presName="composite1" presStyleCnt="0"/>
      <dgm:spPr/>
    </dgm:pt>
    <dgm:pt modelId="{BE014372-4498-4946-8B8C-18D6683D776B}" type="pres">
      <dgm:prSet presAssocID="{C3CF5C8E-229C-4281-8C80-34740B2EBA50}" presName="ConnectorPoint1" presStyleLbl="lnNode1" presStyleIdx="0" presStyleCnt="2"/>
      <dgm:spPr/>
    </dgm:pt>
    <dgm:pt modelId="{0E21199F-1EFE-4483-8D9F-C8AC75439C1D}" type="pres">
      <dgm:prSet presAssocID="{C3CF5C8E-229C-4281-8C80-34740B2EBA50}" presName="DropPinPlaceHolder1" presStyleCnt="0"/>
      <dgm:spPr/>
    </dgm:pt>
    <dgm:pt modelId="{EFB69101-2F9E-4DBC-9438-D95462AE10D3}" type="pres">
      <dgm:prSet presAssocID="{C3CF5C8E-229C-4281-8C80-34740B2EBA50}" presName="DropPin1" presStyleLbl="alignNode1" presStyleIdx="0" presStyleCnt="2"/>
      <dgm:spPr/>
    </dgm:pt>
    <dgm:pt modelId="{06C68CCF-C542-4108-A7AA-3C2530AF2908}" type="pres">
      <dgm:prSet presAssocID="{C3CF5C8E-229C-4281-8C80-34740B2EBA50}" presName="Ellipse1" presStyleLbl="fgAcc1" presStyleIdx="1" presStyleCnt="3"/>
      <dgm:spPr>
        <a:solidFill>
          <a:schemeClr val="lt1">
            <a:alpha val="90000"/>
            <a:hueOff val="0"/>
            <a:satOff val="0"/>
            <a:lumOff val="0"/>
            <a:alphaOff val="0"/>
          </a:schemeClr>
        </a:solidFill>
        <a:ln w="12700" cap="flat" cmpd="sng" algn="ctr">
          <a:noFill/>
          <a:prstDash val="solid"/>
          <a:miter lim="800000"/>
        </a:ln>
        <a:effectLst/>
      </dgm:spPr>
    </dgm:pt>
    <dgm:pt modelId="{2292AB75-D72B-4C57-ABAD-6EBF9FA91A5B}" type="pres">
      <dgm:prSet presAssocID="{C3CF5C8E-229C-4281-8C80-34740B2EBA50}" presName="L2TextContainer1" presStyleLbl="revTx" presStyleIdx="0" presStyleCnt="4">
        <dgm:presLayoutVars>
          <dgm:bulletEnabled val="1"/>
        </dgm:presLayoutVars>
      </dgm:prSet>
      <dgm:spPr/>
    </dgm:pt>
    <dgm:pt modelId="{AC033925-C69C-4A83-AB1E-FEEB1DE03969}" type="pres">
      <dgm:prSet presAssocID="{C3CF5C8E-229C-4281-8C80-34740B2EBA50}" presName="L1TextContainer1" presStyleLbl="revTx" presStyleIdx="1" presStyleCnt="4">
        <dgm:presLayoutVars>
          <dgm:chMax val="1"/>
          <dgm:chPref val="1"/>
          <dgm:bulletEnabled val="1"/>
        </dgm:presLayoutVars>
      </dgm:prSet>
      <dgm:spPr/>
    </dgm:pt>
    <dgm:pt modelId="{7EABE95B-E7AA-40E0-8740-F0F5E2F5F7E4}" type="pres">
      <dgm:prSet presAssocID="{C3CF5C8E-229C-4281-8C80-34740B2EBA50}" presName="ConnectLine1" presStyleLbl="sibTrans1D1" presStyleIdx="0" presStyleCnt="2"/>
      <dgm:spPr>
        <a:noFill/>
        <a:ln w="12700" cap="flat" cmpd="sng" algn="ctr">
          <a:solidFill>
            <a:schemeClr val="accent2">
              <a:hueOff val="0"/>
              <a:satOff val="0"/>
              <a:lumOff val="0"/>
              <a:alphaOff val="0"/>
            </a:schemeClr>
          </a:solidFill>
          <a:prstDash val="dash"/>
          <a:miter lim="800000"/>
        </a:ln>
        <a:effectLst/>
      </dgm:spPr>
    </dgm:pt>
    <dgm:pt modelId="{EAB0DC02-1350-42E0-90BD-0673D9EC88EF}" type="pres">
      <dgm:prSet presAssocID="{C3CF5C8E-229C-4281-8C80-34740B2EBA50}" presName="EmptyPlaceHolder1" presStyleCnt="0"/>
      <dgm:spPr/>
    </dgm:pt>
    <dgm:pt modelId="{11E73839-076D-4885-AA31-DA357DB105B8}" type="pres">
      <dgm:prSet presAssocID="{AC6796A8-1DA7-4817-B514-2BD38E19B088}" presName="spaceBetweenRectangles1" presStyleCnt="0"/>
      <dgm:spPr/>
    </dgm:pt>
    <dgm:pt modelId="{17DD2DFF-75F5-4104-98B4-6BEA112126CB}" type="pres">
      <dgm:prSet presAssocID="{25C20C32-5441-4A85-BE88-82C31C66935D}" presName="composite1" presStyleCnt="0"/>
      <dgm:spPr/>
    </dgm:pt>
    <dgm:pt modelId="{C5B1E4AD-6466-438F-95A2-B8A8CAD26EC5}" type="pres">
      <dgm:prSet presAssocID="{25C20C32-5441-4A85-BE88-82C31C66935D}" presName="ConnectorPoint1" presStyleLbl="lnNode1" presStyleIdx="1" presStyleCnt="2"/>
      <dgm:spPr/>
    </dgm:pt>
    <dgm:pt modelId="{20A09DDB-3879-425B-816A-014309692BA1}" type="pres">
      <dgm:prSet presAssocID="{25C20C32-5441-4A85-BE88-82C31C66935D}" presName="DropPinPlaceHolder1" presStyleCnt="0"/>
      <dgm:spPr/>
    </dgm:pt>
    <dgm:pt modelId="{7C392347-E890-4DA5-ABFD-1769C8715186}" type="pres">
      <dgm:prSet presAssocID="{25C20C32-5441-4A85-BE88-82C31C66935D}" presName="DropPin1" presStyleLbl="alignNode1" presStyleIdx="1" presStyleCnt="2"/>
      <dgm:spPr/>
    </dgm:pt>
    <dgm:pt modelId="{012FE851-C5B2-44DC-9B12-DBB887088CD9}" type="pres">
      <dgm:prSet presAssocID="{25C20C32-5441-4A85-BE88-82C31C66935D}" presName="Ellipse1" presStyleLbl="fgAcc1" presStyleIdx="2" presStyleCnt="3"/>
      <dgm:spPr>
        <a:solidFill>
          <a:schemeClr val="lt1">
            <a:alpha val="90000"/>
            <a:hueOff val="0"/>
            <a:satOff val="0"/>
            <a:lumOff val="0"/>
            <a:alphaOff val="0"/>
          </a:schemeClr>
        </a:solidFill>
        <a:ln w="12700" cap="flat" cmpd="sng" algn="ctr">
          <a:noFill/>
          <a:prstDash val="solid"/>
          <a:miter lim="800000"/>
        </a:ln>
        <a:effectLst/>
      </dgm:spPr>
    </dgm:pt>
    <dgm:pt modelId="{3E1380B4-8E60-443E-8F18-72F9758482E4}" type="pres">
      <dgm:prSet presAssocID="{25C20C32-5441-4A85-BE88-82C31C66935D}" presName="L2TextContainer1" presStyleLbl="revTx" presStyleIdx="2" presStyleCnt="4">
        <dgm:presLayoutVars>
          <dgm:bulletEnabled val="1"/>
        </dgm:presLayoutVars>
      </dgm:prSet>
      <dgm:spPr/>
    </dgm:pt>
    <dgm:pt modelId="{19C616DC-87A8-45DC-8B1A-1419172EDD40}" type="pres">
      <dgm:prSet presAssocID="{25C20C32-5441-4A85-BE88-82C31C66935D}" presName="L1TextContainer1" presStyleLbl="revTx" presStyleIdx="3" presStyleCnt="4">
        <dgm:presLayoutVars>
          <dgm:chMax val="1"/>
          <dgm:chPref val="1"/>
          <dgm:bulletEnabled val="1"/>
        </dgm:presLayoutVars>
      </dgm:prSet>
      <dgm:spPr/>
    </dgm:pt>
    <dgm:pt modelId="{756045DB-E4DC-4137-945B-9ACF19ABBB91}" type="pres">
      <dgm:prSet presAssocID="{25C20C32-5441-4A85-BE88-82C31C66935D}" presName="ConnectLine1" presStyleLbl="sibTrans1D1" presStyleIdx="1" presStyleCnt="2"/>
      <dgm:spPr>
        <a:noFill/>
        <a:ln w="12700" cap="flat" cmpd="sng" algn="ctr">
          <a:solidFill>
            <a:schemeClr val="accent2">
              <a:hueOff val="-1455363"/>
              <a:satOff val="-83928"/>
              <a:lumOff val="8628"/>
              <a:alphaOff val="0"/>
            </a:schemeClr>
          </a:solidFill>
          <a:prstDash val="dash"/>
          <a:miter lim="800000"/>
        </a:ln>
        <a:effectLst/>
      </dgm:spPr>
    </dgm:pt>
    <dgm:pt modelId="{89C24819-E2B1-4C49-8176-DA8635B98F75}" type="pres">
      <dgm:prSet presAssocID="{25C20C32-5441-4A85-BE88-82C31C66935D}" presName="EmptyPlaceHolder1" presStyleCnt="0"/>
      <dgm:spPr/>
    </dgm:pt>
  </dgm:ptLst>
  <dgm:cxnLst>
    <dgm:cxn modelId="{0524D611-C54E-4AE7-992E-61D5A521C6E5}" type="presOf" srcId="{6CE0AF32-29D5-4089-838C-07FEF273CCC9}" destId="{3E1380B4-8E60-443E-8F18-72F9758482E4}" srcOrd="0" destOrd="1" presId="urn:microsoft.com/office/officeart/2017/3/layout/DropPinTimeline"/>
    <dgm:cxn modelId="{1D37A41A-05F9-4CE5-AA70-6F1E3D11D007}" srcId="{25C20C32-5441-4A85-BE88-82C31C66935D}" destId="{554E7528-D96D-4BCD-8D51-6AC877CAEDBD}" srcOrd="0" destOrd="0" parTransId="{A5366EA4-621A-4267-A82C-191A2C9DDDEE}" sibTransId="{46CF4CE9-F226-4267-8117-867473C92A3E}"/>
    <dgm:cxn modelId="{922F6D24-0A62-41B0-9D62-5A815B5F861F}" srcId="{C3CF5C8E-229C-4281-8C80-34740B2EBA50}" destId="{620AAABB-3506-418C-8208-063E8B9E3E85}" srcOrd="0" destOrd="0" parTransId="{0357C772-39AB-4897-84C4-0C7A2D8573C4}" sibTransId="{57BBCFF0-8049-4A46-8CBB-25517C98BA05}"/>
    <dgm:cxn modelId="{8831AF24-573C-43EC-AEF7-FAC93FEB7EC2}" type="presOf" srcId="{554E7528-D96D-4BCD-8D51-6AC877CAEDBD}" destId="{3E1380B4-8E60-443E-8F18-72F9758482E4}" srcOrd="0" destOrd="0" presId="urn:microsoft.com/office/officeart/2017/3/layout/DropPinTimeline"/>
    <dgm:cxn modelId="{755B0BA1-D652-40E1-8955-5B141EB302D7}" type="presOf" srcId="{A4D07BFE-EBA8-430E-A51B-9A0E36C52CD9}" destId="{9A2F11C8-5AF7-4BD7-B917-5AAA9CF80DE6}" srcOrd="0" destOrd="0" presId="urn:microsoft.com/office/officeart/2017/3/layout/DropPinTimeline"/>
    <dgm:cxn modelId="{3889EEC3-8496-4440-AC51-141CEE88913E}" srcId="{A4D07BFE-EBA8-430E-A51B-9A0E36C52CD9}" destId="{C3CF5C8E-229C-4281-8C80-34740B2EBA50}" srcOrd="0" destOrd="0" parTransId="{2FADFBEE-2194-4830-B40B-E2D0010B6521}" sibTransId="{AC6796A8-1DA7-4817-B514-2BD38E19B088}"/>
    <dgm:cxn modelId="{AC9374CC-C11F-4A80-A9BD-14F155B4DD8E}" srcId="{25C20C32-5441-4A85-BE88-82C31C66935D}" destId="{6CE0AF32-29D5-4089-838C-07FEF273CCC9}" srcOrd="1" destOrd="0" parTransId="{432367D8-C2FF-4F84-A6D4-9CFBF1A44AAC}" sibTransId="{CE3174D6-5C3B-4E36-917C-FB70F5079231}"/>
    <dgm:cxn modelId="{601F07EE-B7F9-47F9-801B-38E638EABC18}" type="presOf" srcId="{C3CF5C8E-229C-4281-8C80-34740B2EBA50}" destId="{AC033925-C69C-4A83-AB1E-FEEB1DE03969}" srcOrd="0" destOrd="0" presId="urn:microsoft.com/office/officeart/2017/3/layout/DropPinTimeline"/>
    <dgm:cxn modelId="{2FFF56EE-EDB8-4D93-800D-D565961FC3D7}" type="presOf" srcId="{620AAABB-3506-418C-8208-063E8B9E3E85}" destId="{2292AB75-D72B-4C57-ABAD-6EBF9FA91A5B}" srcOrd="0" destOrd="0" presId="urn:microsoft.com/office/officeart/2017/3/layout/DropPinTimeline"/>
    <dgm:cxn modelId="{5557C8F4-2F01-4184-864B-FD6B3655B98F}" type="presOf" srcId="{25C20C32-5441-4A85-BE88-82C31C66935D}" destId="{19C616DC-87A8-45DC-8B1A-1419172EDD40}" srcOrd="0" destOrd="0" presId="urn:microsoft.com/office/officeart/2017/3/layout/DropPinTimeline"/>
    <dgm:cxn modelId="{9C70DAF7-958D-4CB7-92DA-70481DE14ADB}" srcId="{A4D07BFE-EBA8-430E-A51B-9A0E36C52CD9}" destId="{25C20C32-5441-4A85-BE88-82C31C66935D}" srcOrd="1" destOrd="0" parTransId="{DE3B66FD-34E9-4BBA-82A1-27D953ED24AF}" sibTransId="{55C61705-8BB7-423F-B58D-1CF6B4F687FE}"/>
    <dgm:cxn modelId="{23FF11B0-ADB6-44AC-8CF1-4D06C92A7D9C}" type="presParOf" srcId="{9A2F11C8-5AF7-4BD7-B917-5AAA9CF80DE6}" destId="{15418183-77A6-4B8C-80AE-9F960D3EBCD6}" srcOrd="0" destOrd="0" presId="urn:microsoft.com/office/officeart/2017/3/layout/DropPinTimeline"/>
    <dgm:cxn modelId="{8807C868-F751-41E9-B97A-D98FA02EE3A9}" type="presParOf" srcId="{9A2F11C8-5AF7-4BD7-B917-5AAA9CF80DE6}" destId="{4EFD9B08-42FC-4C41-9643-5E1F318FA231}" srcOrd="1" destOrd="0" presId="urn:microsoft.com/office/officeart/2017/3/layout/DropPinTimeline"/>
    <dgm:cxn modelId="{CB2FF873-D911-4E18-A61F-2AAD61F96972}" type="presParOf" srcId="{4EFD9B08-42FC-4C41-9643-5E1F318FA231}" destId="{4A3E8FC7-513D-4796-8AD2-6E39AEC32259}" srcOrd="0" destOrd="0" presId="urn:microsoft.com/office/officeart/2017/3/layout/DropPinTimeline"/>
    <dgm:cxn modelId="{1252A997-313E-4B0D-9AE1-7649002BFEC0}" type="presParOf" srcId="{4A3E8FC7-513D-4796-8AD2-6E39AEC32259}" destId="{BE014372-4498-4946-8B8C-18D6683D776B}" srcOrd="0" destOrd="0" presId="urn:microsoft.com/office/officeart/2017/3/layout/DropPinTimeline"/>
    <dgm:cxn modelId="{EB80EE7A-FAD6-470F-A621-2B94627952ED}" type="presParOf" srcId="{4A3E8FC7-513D-4796-8AD2-6E39AEC32259}" destId="{0E21199F-1EFE-4483-8D9F-C8AC75439C1D}" srcOrd="1" destOrd="0" presId="urn:microsoft.com/office/officeart/2017/3/layout/DropPinTimeline"/>
    <dgm:cxn modelId="{CB300173-C995-49B3-ACA0-01737A656C6A}" type="presParOf" srcId="{0E21199F-1EFE-4483-8D9F-C8AC75439C1D}" destId="{EFB69101-2F9E-4DBC-9438-D95462AE10D3}" srcOrd="0" destOrd="0" presId="urn:microsoft.com/office/officeart/2017/3/layout/DropPinTimeline"/>
    <dgm:cxn modelId="{B520C230-AC2B-4F2B-8F2C-03DAD71BF1FB}" type="presParOf" srcId="{0E21199F-1EFE-4483-8D9F-C8AC75439C1D}" destId="{06C68CCF-C542-4108-A7AA-3C2530AF2908}" srcOrd="1" destOrd="0" presId="urn:microsoft.com/office/officeart/2017/3/layout/DropPinTimeline"/>
    <dgm:cxn modelId="{2A8FD1BD-64DB-4036-B028-E962995112B6}" type="presParOf" srcId="{4A3E8FC7-513D-4796-8AD2-6E39AEC32259}" destId="{2292AB75-D72B-4C57-ABAD-6EBF9FA91A5B}" srcOrd="2" destOrd="0" presId="urn:microsoft.com/office/officeart/2017/3/layout/DropPinTimeline"/>
    <dgm:cxn modelId="{E2116337-EEEA-4F07-B4F4-B503A5D519A2}" type="presParOf" srcId="{4A3E8FC7-513D-4796-8AD2-6E39AEC32259}" destId="{AC033925-C69C-4A83-AB1E-FEEB1DE03969}" srcOrd="3" destOrd="0" presId="urn:microsoft.com/office/officeart/2017/3/layout/DropPinTimeline"/>
    <dgm:cxn modelId="{95A39086-A668-4EC9-B80F-132EB261E34E}" type="presParOf" srcId="{4A3E8FC7-513D-4796-8AD2-6E39AEC32259}" destId="{7EABE95B-E7AA-40E0-8740-F0F5E2F5F7E4}" srcOrd="4" destOrd="0" presId="urn:microsoft.com/office/officeart/2017/3/layout/DropPinTimeline"/>
    <dgm:cxn modelId="{E33F07ED-F49F-4455-9F5F-299A932CE2FA}" type="presParOf" srcId="{4A3E8FC7-513D-4796-8AD2-6E39AEC32259}" destId="{EAB0DC02-1350-42E0-90BD-0673D9EC88EF}" srcOrd="5" destOrd="0" presId="urn:microsoft.com/office/officeart/2017/3/layout/DropPinTimeline"/>
    <dgm:cxn modelId="{25A28FC7-43A6-4A91-81FD-0D5943155720}" type="presParOf" srcId="{4EFD9B08-42FC-4C41-9643-5E1F318FA231}" destId="{11E73839-076D-4885-AA31-DA357DB105B8}" srcOrd="1" destOrd="0" presId="urn:microsoft.com/office/officeart/2017/3/layout/DropPinTimeline"/>
    <dgm:cxn modelId="{C1E56A4C-1B94-4005-87CC-0A533553EFC9}" type="presParOf" srcId="{4EFD9B08-42FC-4C41-9643-5E1F318FA231}" destId="{17DD2DFF-75F5-4104-98B4-6BEA112126CB}" srcOrd="2" destOrd="0" presId="urn:microsoft.com/office/officeart/2017/3/layout/DropPinTimeline"/>
    <dgm:cxn modelId="{02559CFC-F6B2-41D9-99D7-300B43EB645B}" type="presParOf" srcId="{17DD2DFF-75F5-4104-98B4-6BEA112126CB}" destId="{C5B1E4AD-6466-438F-95A2-B8A8CAD26EC5}" srcOrd="0" destOrd="0" presId="urn:microsoft.com/office/officeart/2017/3/layout/DropPinTimeline"/>
    <dgm:cxn modelId="{405ACB7E-752E-4DA0-B294-C2AB26799191}" type="presParOf" srcId="{17DD2DFF-75F5-4104-98B4-6BEA112126CB}" destId="{20A09DDB-3879-425B-816A-014309692BA1}" srcOrd="1" destOrd="0" presId="urn:microsoft.com/office/officeart/2017/3/layout/DropPinTimeline"/>
    <dgm:cxn modelId="{D1F1635D-1B4F-4196-8B1F-ABDD998EDE1A}" type="presParOf" srcId="{20A09DDB-3879-425B-816A-014309692BA1}" destId="{7C392347-E890-4DA5-ABFD-1769C8715186}" srcOrd="0" destOrd="0" presId="urn:microsoft.com/office/officeart/2017/3/layout/DropPinTimeline"/>
    <dgm:cxn modelId="{1A512902-00C5-43A3-AD18-9EBFCFAE9959}" type="presParOf" srcId="{20A09DDB-3879-425B-816A-014309692BA1}" destId="{012FE851-C5B2-44DC-9B12-DBB887088CD9}" srcOrd="1" destOrd="0" presId="urn:microsoft.com/office/officeart/2017/3/layout/DropPinTimeline"/>
    <dgm:cxn modelId="{DDA2A8DB-EB46-430C-99F0-B85B148A9501}" type="presParOf" srcId="{17DD2DFF-75F5-4104-98B4-6BEA112126CB}" destId="{3E1380B4-8E60-443E-8F18-72F9758482E4}" srcOrd="2" destOrd="0" presId="urn:microsoft.com/office/officeart/2017/3/layout/DropPinTimeline"/>
    <dgm:cxn modelId="{8418581E-C9D2-4974-83F2-13CC2E855335}" type="presParOf" srcId="{17DD2DFF-75F5-4104-98B4-6BEA112126CB}" destId="{19C616DC-87A8-45DC-8B1A-1419172EDD40}" srcOrd="3" destOrd="0" presId="urn:microsoft.com/office/officeart/2017/3/layout/DropPinTimeline"/>
    <dgm:cxn modelId="{5E43A827-79AA-422C-AEC4-69758DFA6FAB}" type="presParOf" srcId="{17DD2DFF-75F5-4104-98B4-6BEA112126CB}" destId="{756045DB-E4DC-4137-945B-9ACF19ABBB91}" srcOrd="4" destOrd="0" presId="urn:microsoft.com/office/officeart/2017/3/layout/DropPinTimeline"/>
    <dgm:cxn modelId="{44412C8C-8935-49E1-A205-29E05BB976EF}" type="presParOf" srcId="{17DD2DFF-75F5-4104-98B4-6BEA112126CB}" destId="{89C24819-E2B1-4C49-8176-DA8635B98F75}"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39B4FF-5A37-42F7-BBFD-61DA04B088B7}" type="doc">
      <dgm:prSet loTypeId="urn:microsoft.com/office/officeart/2016/7/layout/VerticalHollowActionList" loCatId="List" qsTypeId="urn:microsoft.com/office/officeart/2005/8/quickstyle/simple1" qsCatId="simple" csTypeId="urn:microsoft.com/office/officeart/2005/8/colors/colorful2" csCatId="colorful" phldr="1"/>
      <dgm:spPr/>
      <dgm:t>
        <a:bodyPr/>
        <a:lstStyle/>
        <a:p>
          <a:endParaRPr lang="en-US"/>
        </a:p>
      </dgm:t>
    </dgm:pt>
    <dgm:pt modelId="{14E49981-9F3F-4E41-8A05-493B752A7006}">
      <dgm:prSet/>
      <dgm:spPr/>
      <dgm:t>
        <a:bodyPr/>
        <a:lstStyle/>
        <a:p>
          <a:r>
            <a:rPr lang="en-US"/>
            <a:t>Show</a:t>
          </a:r>
        </a:p>
      </dgm:t>
    </dgm:pt>
    <dgm:pt modelId="{F8ED0E85-649B-4735-905B-89940FAD9F40}" type="parTrans" cxnId="{FDBBBC54-5178-4E80-930A-F58F2113D658}">
      <dgm:prSet/>
      <dgm:spPr/>
      <dgm:t>
        <a:bodyPr/>
        <a:lstStyle/>
        <a:p>
          <a:endParaRPr lang="en-US"/>
        </a:p>
      </dgm:t>
    </dgm:pt>
    <dgm:pt modelId="{F3CF353B-A62F-404D-9CDE-42639EF32AFE}" type="sibTrans" cxnId="{FDBBBC54-5178-4E80-930A-F58F2113D658}">
      <dgm:prSet/>
      <dgm:spPr/>
      <dgm:t>
        <a:bodyPr/>
        <a:lstStyle/>
        <a:p>
          <a:endParaRPr lang="en-US"/>
        </a:p>
      </dgm:t>
    </dgm:pt>
    <dgm:pt modelId="{1495573A-E85B-4F35-8ED7-CE480387C8D1}">
      <dgm:prSet/>
      <dgm:spPr/>
      <dgm:t>
        <a:bodyPr/>
        <a:lstStyle/>
        <a:p>
          <a:r>
            <a:rPr lang="en-US" dirty="0">
              <a:solidFill>
                <a:schemeClr val="tx1"/>
              </a:solidFill>
            </a:rPr>
            <a:t>Show the data</a:t>
          </a:r>
        </a:p>
      </dgm:t>
    </dgm:pt>
    <dgm:pt modelId="{4C1D3035-C60D-47EE-A22A-4CBE6A3DAB48}" type="parTrans" cxnId="{6A93144C-CC29-4763-A327-F3439145A583}">
      <dgm:prSet/>
      <dgm:spPr/>
      <dgm:t>
        <a:bodyPr/>
        <a:lstStyle/>
        <a:p>
          <a:endParaRPr lang="en-US"/>
        </a:p>
      </dgm:t>
    </dgm:pt>
    <dgm:pt modelId="{9827B6EB-DAAD-4D93-9162-20A192C22F77}" type="sibTrans" cxnId="{6A93144C-CC29-4763-A327-F3439145A583}">
      <dgm:prSet/>
      <dgm:spPr/>
      <dgm:t>
        <a:bodyPr/>
        <a:lstStyle/>
        <a:p>
          <a:endParaRPr lang="en-US"/>
        </a:p>
      </dgm:t>
    </dgm:pt>
    <dgm:pt modelId="{DFC00B83-16F6-41CA-9D77-46CFFCC7ADB9}">
      <dgm:prSet/>
      <dgm:spPr/>
      <dgm:t>
        <a:bodyPr/>
        <a:lstStyle/>
        <a:p>
          <a:r>
            <a:rPr lang="en-US"/>
            <a:t>Avoid</a:t>
          </a:r>
        </a:p>
      </dgm:t>
    </dgm:pt>
    <dgm:pt modelId="{0A4F8298-937B-4844-B30D-2CA9CB219FAF}" type="parTrans" cxnId="{EDB7409F-0449-4F3E-8B29-2B31EA034AF3}">
      <dgm:prSet/>
      <dgm:spPr/>
      <dgm:t>
        <a:bodyPr/>
        <a:lstStyle/>
        <a:p>
          <a:endParaRPr lang="en-US"/>
        </a:p>
      </dgm:t>
    </dgm:pt>
    <dgm:pt modelId="{C886BAE7-4B5C-409D-ABE8-3B0E77476B7F}" type="sibTrans" cxnId="{EDB7409F-0449-4F3E-8B29-2B31EA034AF3}">
      <dgm:prSet/>
      <dgm:spPr/>
      <dgm:t>
        <a:bodyPr/>
        <a:lstStyle/>
        <a:p>
          <a:endParaRPr lang="en-US"/>
        </a:p>
      </dgm:t>
    </dgm:pt>
    <dgm:pt modelId="{03454701-958C-4797-BF12-6691DD914233}">
      <dgm:prSet/>
      <dgm:spPr/>
      <dgm:t>
        <a:bodyPr/>
        <a:lstStyle/>
        <a:p>
          <a:r>
            <a:rPr lang="en-US" dirty="0">
              <a:solidFill>
                <a:schemeClr val="tx1"/>
              </a:solidFill>
            </a:rPr>
            <a:t>Avoid distorting the data</a:t>
          </a:r>
        </a:p>
      </dgm:t>
    </dgm:pt>
    <dgm:pt modelId="{F883AD8B-27AE-477C-80CA-E246557C9364}" type="parTrans" cxnId="{E984A351-354E-42AA-A9EE-33440ED5EB3C}">
      <dgm:prSet/>
      <dgm:spPr/>
      <dgm:t>
        <a:bodyPr/>
        <a:lstStyle/>
        <a:p>
          <a:endParaRPr lang="en-US"/>
        </a:p>
      </dgm:t>
    </dgm:pt>
    <dgm:pt modelId="{F5B401D8-09FF-4410-BA7A-54BC78F60128}" type="sibTrans" cxnId="{E984A351-354E-42AA-A9EE-33440ED5EB3C}">
      <dgm:prSet/>
      <dgm:spPr/>
      <dgm:t>
        <a:bodyPr/>
        <a:lstStyle/>
        <a:p>
          <a:endParaRPr lang="en-US"/>
        </a:p>
      </dgm:t>
    </dgm:pt>
    <dgm:pt modelId="{FA2ED972-B0F1-4E3A-BB8A-A27FC3DAD041}">
      <dgm:prSet/>
      <dgm:spPr/>
      <dgm:t>
        <a:bodyPr/>
        <a:lstStyle/>
        <a:p>
          <a:r>
            <a:rPr lang="en-US"/>
            <a:t>Encourage</a:t>
          </a:r>
        </a:p>
      </dgm:t>
    </dgm:pt>
    <dgm:pt modelId="{E7796265-305A-4CA6-AF27-E77748F39F08}" type="parTrans" cxnId="{5075A8B1-7B58-4717-9835-68B14AC20486}">
      <dgm:prSet/>
      <dgm:spPr/>
      <dgm:t>
        <a:bodyPr/>
        <a:lstStyle/>
        <a:p>
          <a:endParaRPr lang="en-US"/>
        </a:p>
      </dgm:t>
    </dgm:pt>
    <dgm:pt modelId="{582CFA61-CB49-40B2-A6E6-CD3185228F92}" type="sibTrans" cxnId="{5075A8B1-7B58-4717-9835-68B14AC20486}">
      <dgm:prSet/>
      <dgm:spPr/>
      <dgm:t>
        <a:bodyPr/>
        <a:lstStyle/>
        <a:p>
          <a:endParaRPr lang="en-US"/>
        </a:p>
      </dgm:t>
    </dgm:pt>
    <dgm:pt modelId="{1E9D8D8F-9FD2-4411-9F9E-01B594FE6360}">
      <dgm:prSet/>
      <dgm:spPr/>
      <dgm:t>
        <a:bodyPr/>
        <a:lstStyle/>
        <a:p>
          <a:r>
            <a:rPr lang="en-US" dirty="0">
              <a:solidFill>
                <a:schemeClr val="tx1"/>
              </a:solidFill>
            </a:rPr>
            <a:t>Encourage visual comparisons</a:t>
          </a:r>
        </a:p>
      </dgm:t>
    </dgm:pt>
    <dgm:pt modelId="{AA97B0AD-933C-46F2-8290-3C2F6770F45F}" type="parTrans" cxnId="{FE3A359E-4DFA-4DD7-9730-2C9AF96B465B}">
      <dgm:prSet/>
      <dgm:spPr/>
      <dgm:t>
        <a:bodyPr/>
        <a:lstStyle/>
        <a:p>
          <a:endParaRPr lang="en-US"/>
        </a:p>
      </dgm:t>
    </dgm:pt>
    <dgm:pt modelId="{DAA0257D-597D-4422-8D92-4B3119FD480A}" type="sibTrans" cxnId="{FE3A359E-4DFA-4DD7-9730-2C9AF96B465B}">
      <dgm:prSet/>
      <dgm:spPr/>
      <dgm:t>
        <a:bodyPr/>
        <a:lstStyle/>
        <a:p>
          <a:endParaRPr lang="en-US"/>
        </a:p>
      </dgm:t>
    </dgm:pt>
    <dgm:pt modelId="{AE594B85-C86A-4283-899A-F925EF8ED078}">
      <dgm:prSet/>
      <dgm:spPr/>
      <dgm:t>
        <a:bodyPr/>
        <a:lstStyle/>
        <a:p>
          <a:r>
            <a:rPr lang="en-US"/>
            <a:t>Reveal</a:t>
          </a:r>
        </a:p>
      </dgm:t>
    </dgm:pt>
    <dgm:pt modelId="{A8EFC576-9021-4C42-92E5-E33161FBB6D1}" type="parTrans" cxnId="{74C3FFD4-6797-47CC-BB7F-EDCF81E5203A}">
      <dgm:prSet/>
      <dgm:spPr/>
      <dgm:t>
        <a:bodyPr/>
        <a:lstStyle/>
        <a:p>
          <a:endParaRPr lang="en-US"/>
        </a:p>
      </dgm:t>
    </dgm:pt>
    <dgm:pt modelId="{A7AC2ABA-6166-4742-9C0E-311D113B53B0}" type="sibTrans" cxnId="{74C3FFD4-6797-47CC-BB7F-EDCF81E5203A}">
      <dgm:prSet/>
      <dgm:spPr/>
      <dgm:t>
        <a:bodyPr/>
        <a:lstStyle/>
        <a:p>
          <a:endParaRPr lang="en-US"/>
        </a:p>
      </dgm:t>
    </dgm:pt>
    <dgm:pt modelId="{8D715A08-8121-4DBA-86E5-A02345021A34}">
      <dgm:prSet/>
      <dgm:spPr/>
      <dgm:t>
        <a:bodyPr/>
        <a:lstStyle/>
        <a:p>
          <a:r>
            <a:rPr lang="en-US" dirty="0">
              <a:solidFill>
                <a:schemeClr val="tx1"/>
              </a:solidFill>
            </a:rPr>
            <a:t>Reveal data in several levels of details</a:t>
          </a:r>
        </a:p>
      </dgm:t>
    </dgm:pt>
    <dgm:pt modelId="{6B38828B-BDEA-4BFD-B5E3-0683AA88D957}" type="parTrans" cxnId="{01E75E59-E074-40D9-9FA9-AE85B604ACF7}">
      <dgm:prSet/>
      <dgm:spPr/>
      <dgm:t>
        <a:bodyPr/>
        <a:lstStyle/>
        <a:p>
          <a:endParaRPr lang="en-US"/>
        </a:p>
      </dgm:t>
    </dgm:pt>
    <dgm:pt modelId="{FE93C476-F5FC-4B56-803B-23F338966647}" type="sibTrans" cxnId="{01E75E59-E074-40D9-9FA9-AE85B604ACF7}">
      <dgm:prSet/>
      <dgm:spPr/>
      <dgm:t>
        <a:bodyPr/>
        <a:lstStyle/>
        <a:p>
          <a:endParaRPr lang="en-US"/>
        </a:p>
      </dgm:t>
    </dgm:pt>
    <dgm:pt modelId="{4975E357-2F53-490A-B4A0-0444BB9C44AC}">
      <dgm:prSet/>
      <dgm:spPr/>
      <dgm:t>
        <a:bodyPr/>
        <a:lstStyle/>
        <a:p>
          <a:r>
            <a:rPr lang="en-US"/>
            <a:t>Serve</a:t>
          </a:r>
        </a:p>
      </dgm:t>
    </dgm:pt>
    <dgm:pt modelId="{BE92AFFE-C66B-469C-B564-4DACF1A48ACE}" type="parTrans" cxnId="{40E237A6-8548-4EEC-9248-9BF06AA59695}">
      <dgm:prSet/>
      <dgm:spPr/>
      <dgm:t>
        <a:bodyPr/>
        <a:lstStyle/>
        <a:p>
          <a:endParaRPr lang="en-US"/>
        </a:p>
      </dgm:t>
    </dgm:pt>
    <dgm:pt modelId="{FE92A287-738B-46AE-892F-F1462AF54684}" type="sibTrans" cxnId="{40E237A6-8548-4EEC-9248-9BF06AA59695}">
      <dgm:prSet/>
      <dgm:spPr/>
      <dgm:t>
        <a:bodyPr/>
        <a:lstStyle/>
        <a:p>
          <a:endParaRPr lang="en-US"/>
        </a:p>
      </dgm:t>
    </dgm:pt>
    <dgm:pt modelId="{03C03155-78AD-4D12-A6D6-C98E7DAA79E2}">
      <dgm:prSet/>
      <dgm:spPr/>
      <dgm:t>
        <a:bodyPr/>
        <a:lstStyle/>
        <a:p>
          <a:r>
            <a:rPr lang="en-US" dirty="0">
              <a:solidFill>
                <a:schemeClr val="tx1"/>
              </a:solidFill>
            </a:rPr>
            <a:t>Serve a clear purpose (description, tabulation, decoration)</a:t>
          </a:r>
        </a:p>
      </dgm:t>
    </dgm:pt>
    <dgm:pt modelId="{890C281F-127E-4D7E-ABFD-D1821FD2EC18}" type="parTrans" cxnId="{56F8699F-47C6-4122-B6BA-90629F0ADD02}">
      <dgm:prSet/>
      <dgm:spPr/>
      <dgm:t>
        <a:bodyPr/>
        <a:lstStyle/>
        <a:p>
          <a:endParaRPr lang="en-US"/>
        </a:p>
      </dgm:t>
    </dgm:pt>
    <dgm:pt modelId="{86CF8411-BEBA-43D5-8E86-8EA5DD0E204B}" type="sibTrans" cxnId="{56F8699F-47C6-4122-B6BA-90629F0ADD02}">
      <dgm:prSet/>
      <dgm:spPr/>
      <dgm:t>
        <a:bodyPr/>
        <a:lstStyle/>
        <a:p>
          <a:endParaRPr lang="en-US"/>
        </a:p>
      </dgm:t>
    </dgm:pt>
    <dgm:pt modelId="{55BB14E0-EF13-458A-B920-2EE7F086FF4E}">
      <dgm:prSet/>
      <dgm:spPr/>
      <dgm:t>
        <a:bodyPr/>
        <a:lstStyle/>
        <a:p>
          <a:r>
            <a:rPr lang="en-US"/>
            <a:t>Integrate</a:t>
          </a:r>
        </a:p>
      </dgm:t>
    </dgm:pt>
    <dgm:pt modelId="{B35CA621-68D8-4273-9662-25F115F20B00}" type="parTrans" cxnId="{A9728E71-4129-4259-ACFA-22C2D262454C}">
      <dgm:prSet/>
      <dgm:spPr/>
      <dgm:t>
        <a:bodyPr/>
        <a:lstStyle/>
        <a:p>
          <a:endParaRPr lang="en-US"/>
        </a:p>
      </dgm:t>
    </dgm:pt>
    <dgm:pt modelId="{490F9BA1-BB28-4369-BC78-D2AA625C853E}" type="sibTrans" cxnId="{A9728E71-4129-4259-ACFA-22C2D262454C}">
      <dgm:prSet/>
      <dgm:spPr/>
      <dgm:t>
        <a:bodyPr/>
        <a:lstStyle/>
        <a:p>
          <a:endParaRPr lang="en-US"/>
        </a:p>
      </dgm:t>
    </dgm:pt>
    <dgm:pt modelId="{30F38413-5629-4785-AF98-A14288458F9B}">
      <dgm:prSet/>
      <dgm:spPr/>
      <dgm:t>
        <a:bodyPr/>
        <a:lstStyle/>
        <a:p>
          <a:r>
            <a:rPr lang="en-US" dirty="0">
              <a:solidFill>
                <a:schemeClr val="tx1"/>
              </a:solidFill>
            </a:rPr>
            <a:t>Integrate data closely with text descriptions</a:t>
          </a:r>
        </a:p>
      </dgm:t>
    </dgm:pt>
    <dgm:pt modelId="{642C083A-1169-4F52-9FDB-8A765C007982}" type="parTrans" cxnId="{430229B1-8482-4480-BF73-A5738CDC45F1}">
      <dgm:prSet/>
      <dgm:spPr/>
      <dgm:t>
        <a:bodyPr/>
        <a:lstStyle/>
        <a:p>
          <a:endParaRPr lang="en-US"/>
        </a:p>
      </dgm:t>
    </dgm:pt>
    <dgm:pt modelId="{8829C987-98E5-4355-BDA7-F5D8743116D5}" type="sibTrans" cxnId="{430229B1-8482-4480-BF73-A5738CDC45F1}">
      <dgm:prSet/>
      <dgm:spPr/>
      <dgm:t>
        <a:bodyPr/>
        <a:lstStyle/>
        <a:p>
          <a:endParaRPr lang="en-US"/>
        </a:p>
      </dgm:t>
    </dgm:pt>
    <dgm:pt modelId="{D43C1A9F-E2CD-4515-86F4-CB0790831E26}" type="pres">
      <dgm:prSet presAssocID="{AE39B4FF-5A37-42F7-BBFD-61DA04B088B7}" presName="Name0" presStyleCnt="0">
        <dgm:presLayoutVars>
          <dgm:dir/>
          <dgm:animLvl val="lvl"/>
          <dgm:resizeHandles val="exact"/>
        </dgm:presLayoutVars>
      </dgm:prSet>
      <dgm:spPr/>
    </dgm:pt>
    <dgm:pt modelId="{50C4FA37-FE73-4075-8122-7D46BFB012DC}" type="pres">
      <dgm:prSet presAssocID="{14E49981-9F3F-4E41-8A05-493B752A7006}" presName="linNode" presStyleCnt="0"/>
      <dgm:spPr/>
    </dgm:pt>
    <dgm:pt modelId="{22317AFE-139D-47DF-B225-33292F7CE363}" type="pres">
      <dgm:prSet presAssocID="{14E49981-9F3F-4E41-8A05-493B752A7006}" presName="parentText" presStyleLbl="solidFgAcc1" presStyleIdx="0" presStyleCnt="6">
        <dgm:presLayoutVars>
          <dgm:chMax val="1"/>
          <dgm:bulletEnabled/>
        </dgm:presLayoutVars>
      </dgm:prSet>
      <dgm:spPr/>
    </dgm:pt>
    <dgm:pt modelId="{BFD09C8E-1911-40A9-866A-77D43B36A384}" type="pres">
      <dgm:prSet presAssocID="{14E49981-9F3F-4E41-8A05-493B752A7006}" presName="descendantText" presStyleLbl="alignNode1" presStyleIdx="0" presStyleCnt="6">
        <dgm:presLayoutVars>
          <dgm:bulletEnabled/>
        </dgm:presLayoutVars>
      </dgm:prSet>
      <dgm:spPr/>
    </dgm:pt>
    <dgm:pt modelId="{C3E928F8-51CB-4039-93A4-609BBC932DF9}" type="pres">
      <dgm:prSet presAssocID="{F3CF353B-A62F-404D-9CDE-42639EF32AFE}" presName="sp" presStyleCnt="0"/>
      <dgm:spPr/>
    </dgm:pt>
    <dgm:pt modelId="{7DB42AFA-2757-4E01-9F31-817DC3D62B35}" type="pres">
      <dgm:prSet presAssocID="{DFC00B83-16F6-41CA-9D77-46CFFCC7ADB9}" presName="linNode" presStyleCnt="0"/>
      <dgm:spPr/>
    </dgm:pt>
    <dgm:pt modelId="{59BC251D-203C-4C8F-BB40-29C1D356CCD1}" type="pres">
      <dgm:prSet presAssocID="{DFC00B83-16F6-41CA-9D77-46CFFCC7ADB9}" presName="parentText" presStyleLbl="solidFgAcc1" presStyleIdx="1" presStyleCnt="6">
        <dgm:presLayoutVars>
          <dgm:chMax val="1"/>
          <dgm:bulletEnabled/>
        </dgm:presLayoutVars>
      </dgm:prSet>
      <dgm:spPr/>
    </dgm:pt>
    <dgm:pt modelId="{94C9BB96-2082-44E4-8711-084710E46754}" type="pres">
      <dgm:prSet presAssocID="{DFC00B83-16F6-41CA-9D77-46CFFCC7ADB9}" presName="descendantText" presStyleLbl="alignNode1" presStyleIdx="1" presStyleCnt="6">
        <dgm:presLayoutVars>
          <dgm:bulletEnabled/>
        </dgm:presLayoutVars>
      </dgm:prSet>
      <dgm:spPr/>
    </dgm:pt>
    <dgm:pt modelId="{FC8DDBE8-5838-478A-8DCC-420E75A31863}" type="pres">
      <dgm:prSet presAssocID="{C886BAE7-4B5C-409D-ABE8-3B0E77476B7F}" presName="sp" presStyleCnt="0"/>
      <dgm:spPr/>
    </dgm:pt>
    <dgm:pt modelId="{3CA040B9-5E2B-4169-9EAF-1C77431D2395}" type="pres">
      <dgm:prSet presAssocID="{FA2ED972-B0F1-4E3A-BB8A-A27FC3DAD041}" presName="linNode" presStyleCnt="0"/>
      <dgm:spPr/>
    </dgm:pt>
    <dgm:pt modelId="{A5268793-7742-40E4-8FA9-66C01B3EAEE0}" type="pres">
      <dgm:prSet presAssocID="{FA2ED972-B0F1-4E3A-BB8A-A27FC3DAD041}" presName="parentText" presStyleLbl="solidFgAcc1" presStyleIdx="2" presStyleCnt="6">
        <dgm:presLayoutVars>
          <dgm:chMax val="1"/>
          <dgm:bulletEnabled/>
        </dgm:presLayoutVars>
      </dgm:prSet>
      <dgm:spPr/>
    </dgm:pt>
    <dgm:pt modelId="{19DB99BB-F078-4727-9931-E9B2201BBF16}" type="pres">
      <dgm:prSet presAssocID="{FA2ED972-B0F1-4E3A-BB8A-A27FC3DAD041}" presName="descendantText" presStyleLbl="alignNode1" presStyleIdx="2" presStyleCnt="6">
        <dgm:presLayoutVars>
          <dgm:bulletEnabled/>
        </dgm:presLayoutVars>
      </dgm:prSet>
      <dgm:spPr/>
    </dgm:pt>
    <dgm:pt modelId="{898D0E2F-9213-4EA2-893B-59E81EE77F90}" type="pres">
      <dgm:prSet presAssocID="{582CFA61-CB49-40B2-A6E6-CD3185228F92}" presName="sp" presStyleCnt="0"/>
      <dgm:spPr/>
    </dgm:pt>
    <dgm:pt modelId="{9DF3C884-2D70-4F4F-9335-75BC8E769940}" type="pres">
      <dgm:prSet presAssocID="{AE594B85-C86A-4283-899A-F925EF8ED078}" presName="linNode" presStyleCnt="0"/>
      <dgm:spPr/>
    </dgm:pt>
    <dgm:pt modelId="{6606345C-6C02-48EF-8B03-C250191F1BCC}" type="pres">
      <dgm:prSet presAssocID="{AE594B85-C86A-4283-899A-F925EF8ED078}" presName="parentText" presStyleLbl="solidFgAcc1" presStyleIdx="3" presStyleCnt="6">
        <dgm:presLayoutVars>
          <dgm:chMax val="1"/>
          <dgm:bulletEnabled/>
        </dgm:presLayoutVars>
      </dgm:prSet>
      <dgm:spPr/>
    </dgm:pt>
    <dgm:pt modelId="{5225D245-1912-4CF6-9B31-D7B07AAA8822}" type="pres">
      <dgm:prSet presAssocID="{AE594B85-C86A-4283-899A-F925EF8ED078}" presName="descendantText" presStyleLbl="alignNode1" presStyleIdx="3" presStyleCnt="6">
        <dgm:presLayoutVars>
          <dgm:bulletEnabled/>
        </dgm:presLayoutVars>
      </dgm:prSet>
      <dgm:spPr/>
    </dgm:pt>
    <dgm:pt modelId="{490849D5-7BBF-452E-ADE1-9C08F5143DA4}" type="pres">
      <dgm:prSet presAssocID="{A7AC2ABA-6166-4742-9C0E-311D113B53B0}" presName="sp" presStyleCnt="0"/>
      <dgm:spPr/>
    </dgm:pt>
    <dgm:pt modelId="{0F5FE526-F48F-4E0F-BA55-7AC4E011DB97}" type="pres">
      <dgm:prSet presAssocID="{4975E357-2F53-490A-B4A0-0444BB9C44AC}" presName="linNode" presStyleCnt="0"/>
      <dgm:spPr/>
    </dgm:pt>
    <dgm:pt modelId="{419F63F8-79D5-4E69-B08B-14F26F79C07B}" type="pres">
      <dgm:prSet presAssocID="{4975E357-2F53-490A-B4A0-0444BB9C44AC}" presName="parentText" presStyleLbl="solidFgAcc1" presStyleIdx="4" presStyleCnt="6">
        <dgm:presLayoutVars>
          <dgm:chMax val="1"/>
          <dgm:bulletEnabled/>
        </dgm:presLayoutVars>
      </dgm:prSet>
      <dgm:spPr/>
    </dgm:pt>
    <dgm:pt modelId="{938664B9-2F8C-472D-A220-7532EF2D7175}" type="pres">
      <dgm:prSet presAssocID="{4975E357-2F53-490A-B4A0-0444BB9C44AC}" presName="descendantText" presStyleLbl="alignNode1" presStyleIdx="4" presStyleCnt="6">
        <dgm:presLayoutVars>
          <dgm:bulletEnabled/>
        </dgm:presLayoutVars>
      </dgm:prSet>
      <dgm:spPr/>
    </dgm:pt>
    <dgm:pt modelId="{FA229620-AD3E-46C9-BEAA-A9D9C20BD0D4}" type="pres">
      <dgm:prSet presAssocID="{FE92A287-738B-46AE-892F-F1462AF54684}" presName="sp" presStyleCnt="0"/>
      <dgm:spPr/>
    </dgm:pt>
    <dgm:pt modelId="{214B5923-2847-4871-AB0D-83BA71F3EC41}" type="pres">
      <dgm:prSet presAssocID="{55BB14E0-EF13-458A-B920-2EE7F086FF4E}" presName="linNode" presStyleCnt="0"/>
      <dgm:spPr/>
    </dgm:pt>
    <dgm:pt modelId="{44171FD8-C65A-49F0-A499-4D34E87FD659}" type="pres">
      <dgm:prSet presAssocID="{55BB14E0-EF13-458A-B920-2EE7F086FF4E}" presName="parentText" presStyleLbl="solidFgAcc1" presStyleIdx="5" presStyleCnt="6">
        <dgm:presLayoutVars>
          <dgm:chMax val="1"/>
          <dgm:bulletEnabled/>
        </dgm:presLayoutVars>
      </dgm:prSet>
      <dgm:spPr/>
    </dgm:pt>
    <dgm:pt modelId="{1FB2BDD7-01CB-41E7-9CFF-D49B91723E0B}" type="pres">
      <dgm:prSet presAssocID="{55BB14E0-EF13-458A-B920-2EE7F086FF4E}" presName="descendantText" presStyleLbl="alignNode1" presStyleIdx="5" presStyleCnt="6">
        <dgm:presLayoutVars>
          <dgm:bulletEnabled/>
        </dgm:presLayoutVars>
      </dgm:prSet>
      <dgm:spPr/>
    </dgm:pt>
  </dgm:ptLst>
  <dgm:cxnLst>
    <dgm:cxn modelId="{EC792F09-D4EB-4A65-9DC2-4291CB597A40}" type="presOf" srcId="{4975E357-2F53-490A-B4A0-0444BB9C44AC}" destId="{419F63F8-79D5-4E69-B08B-14F26F79C07B}" srcOrd="0" destOrd="0" presId="urn:microsoft.com/office/officeart/2016/7/layout/VerticalHollowActionList"/>
    <dgm:cxn modelId="{38FFB60F-3599-4566-95CD-F9201D483592}" type="presOf" srcId="{DFC00B83-16F6-41CA-9D77-46CFFCC7ADB9}" destId="{59BC251D-203C-4C8F-BB40-29C1D356CCD1}" srcOrd="0" destOrd="0" presId="urn:microsoft.com/office/officeart/2016/7/layout/VerticalHollowActionList"/>
    <dgm:cxn modelId="{21496316-6BE8-47D5-A842-7DACFDC31BFC}" type="presOf" srcId="{03454701-958C-4797-BF12-6691DD914233}" destId="{94C9BB96-2082-44E4-8711-084710E46754}" srcOrd="0" destOrd="0" presId="urn:microsoft.com/office/officeart/2016/7/layout/VerticalHollowActionList"/>
    <dgm:cxn modelId="{A7F41021-710D-4232-BC7E-4369F46E03FB}" type="presOf" srcId="{30F38413-5629-4785-AF98-A14288458F9B}" destId="{1FB2BDD7-01CB-41E7-9CFF-D49B91723E0B}" srcOrd="0" destOrd="0" presId="urn:microsoft.com/office/officeart/2016/7/layout/VerticalHollowActionList"/>
    <dgm:cxn modelId="{A5E96A40-59AF-4CB3-8A9B-211CC265EEB6}" type="presOf" srcId="{55BB14E0-EF13-458A-B920-2EE7F086FF4E}" destId="{44171FD8-C65A-49F0-A499-4D34E87FD659}" srcOrd="0" destOrd="0" presId="urn:microsoft.com/office/officeart/2016/7/layout/VerticalHollowActionList"/>
    <dgm:cxn modelId="{6A93144C-CC29-4763-A327-F3439145A583}" srcId="{14E49981-9F3F-4E41-8A05-493B752A7006}" destId="{1495573A-E85B-4F35-8ED7-CE480387C8D1}" srcOrd="0" destOrd="0" parTransId="{4C1D3035-C60D-47EE-A22A-4CBE6A3DAB48}" sibTransId="{9827B6EB-DAAD-4D93-9162-20A192C22F77}"/>
    <dgm:cxn modelId="{A9728E71-4129-4259-ACFA-22C2D262454C}" srcId="{AE39B4FF-5A37-42F7-BBFD-61DA04B088B7}" destId="{55BB14E0-EF13-458A-B920-2EE7F086FF4E}" srcOrd="5" destOrd="0" parTransId="{B35CA621-68D8-4273-9662-25F115F20B00}" sibTransId="{490F9BA1-BB28-4369-BC78-D2AA625C853E}"/>
    <dgm:cxn modelId="{E984A351-354E-42AA-A9EE-33440ED5EB3C}" srcId="{DFC00B83-16F6-41CA-9D77-46CFFCC7ADB9}" destId="{03454701-958C-4797-BF12-6691DD914233}" srcOrd="0" destOrd="0" parTransId="{F883AD8B-27AE-477C-80CA-E246557C9364}" sibTransId="{F5B401D8-09FF-4410-BA7A-54BC78F60128}"/>
    <dgm:cxn modelId="{FDBBBC54-5178-4E80-930A-F58F2113D658}" srcId="{AE39B4FF-5A37-42F7-BBFD-61DA04B088B7}" destId="{14E49981-9F3F-4E41-8A05-493B752A7006}" srcOrd="0" destOrd="0" parTransId="{F8ED0E85-649B-4735-905B-89940FAD9F40}" sibTransId="{F3CF353B-A62F-404D-9CDE-42639EF32AFE}"/>
    <dgm:cxn modelId="{01E75E59-E074-40D9-9FA9-AE85B604ACF7}" srcId="{AE594B85-C86A-4283-899A-F925EF8ED078}" destId="{8D715A08-8121-4DBA-86E5-A02345021A34}" srcOrd="0" destOrd="0" parTransId="{6B38828B-BDEA-4BFD-B5E3-0683AA88D957}" sibTransId="{FE93C476-F5FC-4B56-803B-23F338966647}"/>
    <dgm:cxn modelId="{7CCCF45A-E102-453F-8CD7-64F9C24CB4AA}" type="presOf" srcId="{1E9D8D8F-9FD2-4411-9F9E-01B594FE6360}" destId="{19DB99BB-F078-4727-9931-E9B2201BBF16}" srcOrd="0" destOrd="0" presId="urn:microsoft.com/office/officeart/2016/7/layout/VerticalHollowActionList"/>
    <dgm:cxn modelId="{09C80B8F-B086-4E2C-A1FD-31ABB7147CD6}" type="presOf" srcId="{AE594B85-C86A-4283-899A-F925EF8ED078}" destId="{6606345C-6C02-48EF-8B03-C250191F1BCC}" srcOrd="0" destOrd="0" presId="urn:microsoft.com/office/officeart/2016/7/layout/VerticalHollowActionList"/>
    <dgm:cxn modelId="{E8A4A694-ABE1-4C20-99F3-38EE1714DD71}" type="presOf" srcId="{FA2ED972-B0F1-4E3A-BB8A-A27FC3DAD041}" destId="{A5268793-7742-40E4-8FA9-66C01B3EAEE0}" srcOrd="0" destOrd="0" presId="urn:microsoft.com/office/officeart/2016/7/layout/VerticalHollowActionList"/>
    <dgm:cxn modelId="{FE3A359E-4DFA-4DD7-9730-2C9AF96B465B}" srcId="{FA2ED972-B0F1-4E3A-BB8A-A27FC3DAD041}" destId="{1E9D8D8F-9FD2-4411-9F9E-01B594FE6360}" srcOrd="0" destOrd="0" parTransId="{AA97B0AD-933C-46F2-8290-3C2F6770F45F}" sibTransId="{DAA0257D-597D-4422-8D92-4B3119FD480A}"/>
    <dgm:cxn modelId="{EDB7409F-0449-4F3E-8B29-2B31EA034AF3}" srcId="{AE39B4FF-5A37-42F7-BBFD-61DA04B088B7}" destId="{DFC00B83-16F6-41CA-9D77-46CFFCC7ADB9}" srcOrd="1" destOrd="0" parTransId="{0A4F8298-937B-4844-B30D-2CA9CB219FAF}" sibTransId="{C886BAE7-4B5C-409D-ABE8-3B0E77476B7F}"/>
    <dgm:cxn modelId="{56F8699F-47C6-4122-B6BA-90629F0ADD02}" srcId="{4975E357-2F53-490A-B4A0-0444BB9C44AC}" destId="{03C03155-78AD-4D12-A6D6-C98E7DAA79E2}" srcOrd="0" destOrd="0" parTransId="{890C281F-127E-4D7E-ABFD-D1821FD2EC18}" sibTransId="{86CF8411-BEBA-43D5-8E86-8EA5DD0E204B}"/>
    <dgm:cxn modelId="{40E237A6-8548-4EEC-9248-9BF06AA59695}" srcId="{AE39B4FF-5A37-42F7-BBFD-61DA04B088B7}" destId="{4975E357-2F53-490A-B4A0-0444BB9C44AC}" srcOrd="4" destOrd="0" parTransId="{BE92AFFE-C66B-469C-B564-4DACF1A48ACE}" sibTransId="{FE92A287-738B-46AE-892F-F1462AF54684}"/>
    <dgm:cxn modelId="{CFA287A6-E5CE-451C-B8E3-9919E2C16D02}" type="presOf" srcId="{03C03155-78AD-4D12-A6D6-C98E7DAA79E2}" destId="{938664B9-2F8C-472D-A220-7532EF2D7175}" srcOrd="0" destOrd="0" presId="urn:microsoft.com/office/officeart/2016/7/layout/VerticalHollowActionList"/>
    <dgm:cxn modelId="{430229B1-8482-4480-BF73-A5738CDC45F1}" srcId="{55BB14E0-EF13-458A-B920-2EE7F086FF4E}" destId="{30F38413-5629-4785-AF98-A14288458F9B}" srcOrd="0" destOrd="0" parTransId="{642C083A-1169-4F52-9FDB-8A765C007982}" sibTransId="{8829C987-98E5-4355-BDA7-F5D8743116D5}"/>
    <dgm:cxn modelId="{5075A8B1-7B58-4717-9835-68B14AC20486}" srcId="{AE39B4FF-5A37-42F7-BBFD-61DA04B088B7}" destId="{FA2ED972-B0F1-4E3A-BB8A-A27FC3DAD041}" srcOrd="2" destOrd="0" parTransId="{E7796265-305A-4CA6-AF27-E77748F39F08}" sibTransId="{582CFA61-CB49-40B2-A6E6-CD3185228F92}"/>
    <dgm:cxn modelId="{3F22ADBB-0C02-4DE9-B8B8-0A90A1ABC398}" type="presOf" srcId="{8D715A08-8121-4DBA-86E5-A02345021A34}" destId="{5225D245-1912-4CF6-9B31-D7B07AAA8822}" srcOrd="0" destOrd="0" presId="urn:microsoft.com/office/officeart/2016/7/layout/VerticalHollowActionList"/>
    <dgm:cxn modelId="{5CC251BC-064D-4DDF-8054-FF7EA244E409}" type="presOf" srcId="{1495573A-E85B-4F35-8ED7-CE480387C8D1}" destId="{BFD09C8E-1911-40A9-866A-77D43B36A384}" srcOrd="0" destOrd="0" presId="urn:microsoft.com/office/officeart/2016/7/layout/VerticalHollowActionList"/>
    <dgm:cxn modelId="{092BC7C3-2610-4D30-A69E-CC0A88C2C74C}" type="presOf" srcId="{14E49981-9F3F-4E41-8A05-493B752A7006}" destId="{22317AFE-139D-47DF-B225-33292F7CE363}" srcOrd="0" destOrd="0" presId="urn:microsoft.com/office/officeart/2016/7/layout/VerticalHollowActionList"/>
    <dgm:cxn modelId="{DFE63CCD-BE2A-4679-8D15-CF25323673FD}" type="presOf" srcId="{AE39B4FF-5A37-42F7-BBFD-61DA04B088B7}" destId="{D43C1A9F-E2CD-4515-86F4-CB0790831E26}" srcOrd="0" destOrd="0" presId="urn:microsoft.com/office/officeart/2016/7/layout/VerticalHollowActionList"/>
    <dgm:cxn modelId="{74C3FFD4-6797-47CC-BB7F-EDCF81E5203A}" srcId="{AE39B4FF-5A37-42F7-BBFD-61DA04B088B7}" destId="{AE594B85-C86A-4283-899A-F925EF8ED078}" srcOrd="3" destOrd="0" parTransId="{A8EFC576-9021-4C42-92E5-E33161FBB6D1}" sibTransId="{A7AC2ABA-6166-4742-9C0E-311D113B53B0}"/>
    <dgm:cxn modelId="{60E69788-2A00-49D1-9545-D5E097932339}" type="presParOf" srcId="{D43C1A9F-E2CD-4515-86F4-CB0790831E26}" destId="{50C4FA37-FE73-4075-8122-7D46BFB012DC}" srcOrd="0" destOrd="0" presId="urn:microsoft.com/office/officeart/2016/7/layout/VerticalHollowActionList"/>
    <dgm:cxn modelId="{0E044092-B3E2-4A38-96F5-6A915656A13E}" type="presParOf" srcId="{50C4FA37-FE73-4075-8122-7D46BFB012DC}" destId="{22317AFE-139D-47DF-B225-33292F7CE363}" srcOrd="0" destOrd="0" presId="urn:microsoft.com/office/officeart/2016/7/layout/VerticalHollowActionList"/>
    <dgm:cxn modelId="{D6833979-99B9-4D86-B3ED-7B511EB65BCE}" type="presParOf" srcId="{50C4FA37-FE73-4075-8122-7D46BFB012DC}" destId="{BFD09C8E-1911-40A9-866A-77D43B36A384}" srcOrd="1" destOrd="0" presId="urn:microsoft.com/office/officeart/2016/7/layout/VerticalHollowActionList"/>
    <dgm:cxn modelId="{04928350-D3B0-4682-8534-99B09782DC49}" type="presParOf" srcId="{D43C1A9F-E2CD-4515-86F4-CB0790831E26}" destId="{C3E928F8-51CB-4039-93A4-609BBC932DF9}" srcOrd="1" destOrd="0" presId="urn:microsoft.com/office/officeart/2016/7/layout/VerticalHollowActionList"/>
    <dgm:cxn modelId="{5BA32604-4AE8-4F2C-BFF7-207E00CA5899}" type="presParOf" srcId="{D43C1A9F-E2CD-4515-86F4-CB0790831E26}" destId="{7DB42AFA-2757-4E01-9F31-817DC3D62B35}" srcOrd="2" destOrd="0" presId="urn:microsoft.com/office/officeart/2016/7/layout/VerticalHollowActionList"/>
    <dgm:cxn modelId="{61E1EFBB-F89D-4F2F-9070-89B57F036734}" type="presParOf" srcId="{7DB42AFA-2757-4E01-9F31-817DC3D62B35}" destId="{59BC251D-203C-4C8F-BB40-29C1D356CCD1}" srcOrd="0" destOrd="0" presId="urn:microsoft.com/office/officeart/2016/7/layout/VerticalHollowActionList"/>
    <dgm:cxn modelId="{89B92AC9-F341-481E-A712-62D4C81DE594}" type="presParOf" srcId="{7DB42AFA-2757-4E01-9F31-817DC3D62B35}" destId="{94C9BB96-2082-44E4-8711-084710E46754}" srcOrd="1" destOrd="0" presId="urn:microsoft.com/office/officeart/2016/7/layout/VerticalHollowActionList"/>
    <dgm:cxn modelId="{06419669-EB43-4FCD-BFCB-C48945BBF03C}" type="presParOf" srcId="{D43C1A9F-E2CD-4515-86F4-CB0790831E26}" destId="{FC8DDBE8-5838-478A-8DCC-420E75A31863}" srcOrd="3" destOrd="0" presId="urn:microsoft.com/office/officeart/2016/7/layout/VerticalHollowActionList"/>
    <dgm:cxn modelId="{B4E5510B-2F4E-4ABA-B99A-03584894562C}" type="presParOf" srcId="{D43C1A9F-E2CD-4515-86F4-CB0790831E26}" destId="{3CA040B9-5E2B-4169-9EAF-1C77431D2395}" srcOrd="4" destOrd="0" presId="urn:microsoft.com/office/officeart/2016/7/layout/VerticalHollowActionList"/>
    <dgm:cxn modelId="{25E98005-2900-4F10-B286-EB4C43447334}" type="presParOf" srcId="{3CA040B9-5E2B-4169-9EAF-1C77431D2395}" destId="{A5268793-7742-40E4-8FA9-66C01B3EAEE0}" srcOrd="0" destOrd="0" presId="urn:microsoft.com/office/officeart/2016/7/layout/VerticalHollowActionList"/>
    <dgm:cxn modelId="{9B2163A3-ED52-46F1-9F0A-DC4CB866320D}" type="presParOf" srcId="{3CA040B9-5E2B-4169-9EAF-1C77431D2395}" destId="{19DB99BB-F078-4727-9931-E9B2201BBF16}" srcOrd="1" destOrd="0" presId="urn:microsoft.com/office/officeart/2016/7/layout/VerticalHollowActionList"/>
    <dgm:cxn modelId="{28605CCD-5AF5-46A3-B072-5D02587A878E}" type="presParOf" srcId="{D43C1A9F-E2CD-4515-86F4-CB0790831E26}" destId="{898D0E2F-9213-4EA2-893B-59E81EE77F90}" srcOrd="5" destOrd="0" presId="urn:microsoft.com/office/officeart/2016/7/layout/VerticalHollowActionList"/>
    <dgm:cxn modelId="{A857D7D5-5667-43D0-B1D6-EED6B41074DF}" type="presParOf" srcId="{D43C1A9F-E2CD-4515-86F4-CB0790831E26}" destId="{9DF3C884-2D70-4F4F-9335-75BC8E769940}" srcOrd="6" destOrd="0" presId="urn:microsoft.com/office/officeart/2016/7/layout/VerticalHollowActionList"/>
    <dgm:cxn modelId="{9060C0B0-BEC1-4E08-959A-CC92FE44AEEA}" type="presParOf" srcId="{9DF3C884-2D70-4F4F-9335-75BC8E769940}" destId="{6606345C-6C02-48EF-8B03-C250191F1BCC}" srcOrd="0" destOrd="0" presId="urn:microsoft.com/office/officeart/2016/7/layout/VerticalHollowActionList"/>
    <dgm:cxn modelId="{F2F58ADB-266B-43B1-BE72-430F4A2CA4EC}" type="presParOf" srcId="{9DF3C884-2D70-4F4F-9335-75BC8E769940}" destId="{5225D245-1912-4CF6-9B31-D7B07AAA8822}" srcOrd="1" destOrd="0" presId="urn:microsoft.com/office/officeart/2016/7/layout/VerticalHollowActionList"/>
    <dgm:cxn modelId="{9D8EFD3D-4327-435F-8841-FB39655CB3C9}" type="presParOf" srcId="{D43C1A9F-E2CD-4515-86F4-CB0790831E26}" destId="{490849D5-7BBF-452E-ADE1-9C08F5143DA4}" srcOrd="7" destOrd="0" presId="urn:microsoft.com/office/officeart/2016/7/layout/VerticalHollowActionList"/>
    <dgm:cxn modelId="{002C6B60-2837-4333-B05E-A6D9285A5B2A}" type="presParOf" srcId="{D43C1A9F-E2CD-4515-86F4-CB0790831E26}" destId="{0F5FE526-F48F-4E0F-BA55-7AC4E011DB97}" srcOrd="8" destOrd="0" presId="urn:microsoft.com/office/officeart/2016/7/layout/VerticalHollowActionList"/>
    <dgm:cxn modelId="{72711622-C9C6-41D0-992B-7DBFAC4C327F}" type="presParOf" srcId="{0F5FE526-F48F-4E0F-BA55-7AC4E011DB97}" destId="{419F63F8-79D5-4E69-B08B-14F26F79C07B}" srcOrd="0" destOrd="0" presId="urn:microsoft.com/office/officeart/2016/7/layout/VerticalHollowActionList"/>
    <dgm:cxn modelId="{CA93896B-2991-4E36-B758-2DC36754F9D3}" type="presParOf" srcId="{0F5FE526-F48F-4E0F-BA55-7AC4E011DB97}" destId="{938664B9-2F8C-472D-A220-7532EF2D7175}" srcOrd="1" destOrd="0" presId="urn:microsoft.com/office/officeart/2016/7/layout/VerticalHollowActionList"/>
    <dgm:cxn modelId="{82C7C07F-4DEE-404F-B6FD-23415AC4B070}" type="presParOf" srcId="{D43C1A9F-E2CD-4515-86F4-CB0790831E26}" destId="{FA229620-AD3E-46C9-BEAA-A9D9C20BD0D4}" srcOrd="9" destOrd="0" presId="urn:microsoft.com/office/officeart/2016/7/layout/VerticalHollowActionList"/>
    <dgm:cxn modelId="{6DF83812-D520-4556-964E-6A127B769942}" type="presParOf" srcId="{D43C1A9F-E2CD-4515-86F4-CB0790831E26}" destId="{214B5923-2847-4871-AB0D-83BA71F3EC41}" srcOrd="10" destOrd="0" presId="urn:microsoft.com/office/officeart/2016/7/layout/VerticalHollowActionList"/>
    <dgm:cxn modelId="{B2C9207B-2795-4A02-B334-CE880EB17CDB}" type="presParOf" srcId="{214B5923-2847-4871-AB0D-83BA71F3EC41}" destId="{44171FD8-C65A-49F0-A499-4D34E87FD659}" srcOrd="0" destOrd="0" presId="urn:microsoft.com/office/officeart/2016/7/layout/VerticalHollowActionList"/>
    <dgm:cxn modelId="{0CA54543-76CE-4D0D-A33B-D82BA02DC63F}" type="presParOf" srcId="{214B5923-2847-4871-AB0D-83BA71F3EC41}" destId="{1FB2BDD7-01CB-41E7-9CFF-D49B91723E0B}"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18183-77A6-4B8C-80AE-9F960D3EBCD6}">
      <dsp:nvSpPr>
        <dsp:cNvPr id="0" name=""/>
        <dsp:cNvSpPr/>
      </dsp:nvSpPr>
      <dsp:spPr>
        <a:xfrm>
          <a:off x="0" y="2040487"/>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FB69101-2F9E-4DBC-9438-D95462AE10D3}">
      <dsp:nvSpPr>
        <dsp:cNvPr id="0" name=""/>
        <dsp:cNvSpPr/>
      </dsp:nvSpPr>
      <dsp:spPr>
        <a:xfrm rot="8100000">
          <a:off x="62776" y="470252"/>
          <a:ext cx="300111" cy="300111"/>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68CCF-C542-4108-A7AA-3C2530AF2908}">
      <dsp:nvSpPr>
        <dsp:cNvPr id="0" name=""/>
        <dsp:cNvSpPr/>
      </dsp:nvSpPr>
      <dsp:spPr>
        <a:xfrm>
          <a:off x="96116" y="503592"/>
          <a:ext cx="233431" cy="2334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292AB75-D72B-4C57-ABAD-6EBF9FA91A5B}">
      <dsp:nvSpPr>
        <dsp:cNvPr id="0" name=""/>
        <dsp:cNvSpPr/>
      </dsp:nvSpPr>
      <dsp:spPr>
        <a:xfrm>
          <a:off x="425042" y="832518"/>
          <a:ext cx="3825888" cy="120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en-US" sz="1400" kern="1200" dirty="0" err="1"/>
            <a:t>Tufte</a:t>
          </a:r>
          <a:r>
            <a:rPr lang="en-US" sz="1400" kern="1200" dirty="0"/>
            <a:t> graphical theory</a:t>
          </a:r>
        </a:p>
        <a:p>
          <a:pPr marL="0" lvl="0" indent="0" algn="l" defTabSz="622300">
            <a:lnSpc>
              <a:spcPct val="90000"/>
            </a:lnSpc>
            <a:spcBef>
              <a:spcPct val="0"/>
            </a:spcBef>
            <a:spcAft>
              <a:spcPct val="35000"/>
            </a:spcAft>
            <a:buNone/>
          </a:pPr>
          <a:r>
            <a:rPr lang="en-US" sz="1400" b="0" kern="1200" dirty="0"/>
            <a:t>Graphical examples</a:t>
          </a:r>
        </a:p>
        <a:p>
          <a:pPr marL="0" lvl="0" indent="0" algn="l" defTabSz="622300">
            <a:lnSpc>
              <a:spcPct val="90000"/>
            </a:lnSpc>
            <a:spcBef>
              <a:spcPct val="0"/>
            </a:spcBef>
            <a:spcAft>
              <a:spcPct val="35000"/>
            </a:spcAft>
            <a:buNone/>
          </a:pPr>
          <a:r>
            <a:rPr lang="en-US" sz="1400" b="0" kern="1200" dirty="0"/>
            <a:t>Causes of poor graphics</a:t>
          </a:r>
        </a:p>
        <a:p>
          <a:pPr marL="0" lvl="0" indent="0" algn="l" defTabSz="622300">
            <a:lnSpc>
              <a:spcPct val="90000"/>
            </a:lnSpc>
            <a:spcBef>
              <a:spcPct val="0"/>
            </a:spcBef>
            <a:spcAft>
              <a:spcPct val="35000"/>
            </a:spcAft>
            <a:buNone/>
          </a:pPr>
          <a:r>
            <a:rPr lang="en-US" sz="1400" b="0" kern="1200" dirty="0"/>
            <a:t>Guidelines for graphics </a:t>
          </a:r>
        </a:p>
      </dsp:txBody>
      <dsp:txXfrm>
        <a:off x="425042" y="832518"/>
        <a:ext cx="3825888" cy="1207968"/>
      </dsp:txXfrm>
    </dsp:sp>
    <dsp:sp modelId="{AC033925-C69C-4A83-AB1E-FEEB1DE03969}">
      <dsp:nvSpPr>
        <dsp:cNvPr id="0" name=""/>
        <dsp:cNvSpPr/>
      </dsp:nvSpPr>
      <dsp:spPr>
        <a:xfrm>
          <a:off x="425042" y="408097"/>
          <a:ext cx="3825888" cy="424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pPr>
          <a:r>
            <a:rPr lang="en-US" sz="1900" kern="1200"/>
            <a:t>Tuesday</a:t>
          </a:r>
        </a:p>
      </dsp:txBody>
      <dsp:txXfrm>
        <a:off x="425042" y="408097"/>
        <a:ext cx="3825888" cy="424421"/>
      </dsp:txXfrm>
    </dsp:sp>
    <dsp:sp modelId="{7EABE95B-E7AA-40E0-8740-F0F5E2F5F7E4}">
      <dsp:nvSpPr>
        <dsp:cNvPr id="0" name=""/>
        <dsp:cNvSpPr/>
      </dsp:nvSpPr>
      <dsp:spPr>
        <a:xfrm>
          <a:off x="212832" y="832518"/>
          <a:ext cx="0" cy="1207968"/>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E014372-4498-4946-8B8C-18D6683D776B}">
      <dsp:nvSpPr>
        <dsp:cNvPr id="0" name=""/>
        <dsp:cNvSpPr/>
      </dsp:nvSpPr>
      <dsp:spPr>
        <a:xfrm>
          <a:off x="173866" y="2002289"/>
          <a:ext cx="76395" cy="7639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92347-E890-4DA5-ABFD-1769C8715186}">
      <dsp:nvSpPr>
        <dsp:cNvPr id="0" name=""/>
        <dsp:cNvSpPr/>
      </dsp:nvSpPr>
      <dsp:spPr>
        <a:xfrm rot="18900000">
          <a:off x="5967629" y="3310610"/>
          <a:ext cx="300111" cy="300111"/>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FE851-C5B2-44DC-9B12-DBB887088CD9}">
      <dsp:nvSpPr>
        <dsp:cNvPr id="0" name=""/>
        <dsp:cNvSpPr/>
      </dsp:nvSpPr>
      <dsp:spPr>
        <a:xfrm>
          <a:off x="6000969" y="3343950"/>
          <a:ext cx="233431" cy="2334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E1380B4-8E60-443E-8F18-72F9758482E4}">
      <dsp:nvSpPr>
        <dsp:cNvPr id="0" name=""/>
        <dsp:cNvSpPr/>
      </dsp:nvSpPr>
      <dsp:spPr>
        <a:xfrm>
          <a:off x="6329895" y="2040487"/>
          <a:ext cx="3825888" cy="120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a:lnSpc>
              <a:spcPct val="90000"/>
            </a:lnSpc>
            <a:spcBef>
              <a:spcPct val="0"/>
            </a:spcBef>
            <a:spcAft>
              <a:spcPct val="35000"/>
            </a:spcAft>
            <a:buNone/>
          </a:pPr>
          <a:r>
            <a:rPr lang="en-US" sz="1400" kern="1200" dirty="0"/>
            <a:t>Exercise how to critique a vis</a:t>
          </a:r>
        </a:p>
        <a:p>
          <a:pPr marL="0" lvl="0" indent="0" algn="l" defTabSz="622300">
            <a:lnSpc>
              <a:spcPct val="90000"/>
            </a:lnSpc>
            <a:spcBef>
              <a:spcPct val="0"/>
            </a:spcBef>
            <a:spcAft>
              <a:spcPct val="35000"/>
            </a:spcAft>
            <a:buNone/>
          </a:pPr>
          <a:r>
            <a:rPr lang="en-US" sz="1400" b="0" kern="1200" dirty="0"/>
            <a:t>Give you example of a bad visualizations</a:t>
          </a:r>
        </a:p>
      </dsp:txBody>
      <dsp:txXfrm>
        <a:off x="6329895" y="2040487"/>
        <a:ext cx="3825888" cy="1207968"/>
      </dsp:txXfrm>
    </dsp:sp>
    <dsp:sp modelId="{19C616DC-87A8-45DC-8B1A-1419172EDD40}">
      <dsp:nvSpPr>
        <dsp:cNvPr id="0" name=""/>
        <dsp:cNvSpPr/>
      </dsp:nvSpPr>
      <dsp:spPr>
        <a:xfrm>
          <a:off x="6329895" y="3248455"/>
          <a:ext cx="3825888" cy="424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pPr>
          <a:r>
            <a:rPr lang="en-US" sz="1900" kern="1200" dirty="0"/>
            <a:t>Thursday</a:t>
          </a:r>
        </a:p>
      </dsp:txBody>
      <dsp:txXfrm>
        <a:off x="6329895" y="3248455"/>
        <a:ext cx="3825888" cy="424421"/>
      </dsp:txXfrm>
    </dsp:sp>
    <dsp:sp modelId="{756045DB-E4DC-4137-945B-9ACF19ABBB91}">
      <dsp:nvSpPr>
        <dsp:cNvPr id="0" name=""/>
        <dsp:cNvSpPr/>
      </dsp:nvSpPr>
      <dsp:spPr>
        <a:xfrm>
          <a:off x="6117685" y="2040487"/>
          <a:ext cx="0" cy="1207968"/>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C5B1E4AD-6466-438F-95A2-B8A8CAD26EC5}">
      <dsp:nvSpPr>
        <dsp:cNvPr id="0" name=""/>
        <dsp:cNvSpPr/>
      </dsp:nvSpPr>
      <dsp:spPr>
        <a:xfrm>
          <a:off x="6078719" y="2002289"/>
          <a:ext cx="76395" cy="76395"/>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09C8E-1911-40A9-866A-77D43B36A384}">
      <dsp:nvSpPr>
        <dsp:cNvPr id="0" name=""/>
        <dsp:cNvSpPr/>
      </dsp:nvSpPr>
      <dsp:spPr>
        <a:xfrm>
          <a:off x="2103120" y="498"/>
          <a:ext cx="8412480" cy="64761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64494" rIns="163225" bIns="164494"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Show the data</a:t>
          </a:r>
        </a:p>
      </dsp:txBody>
      <dsp:txXfrm>
        <a:off x="2103120" y="498"/>
        <a:ext cx="8412480" cy="647615"/>
      </dsp:txXfrm>
    </dsp:sp>
    <dsp:sp modelId="{22317AFE-139D-47DF-B225-33292F7CE363}">
      <dsp:nvSpPr>
        <dsp:cNvPr id="0" name=""/>
        <dsp:cNvSpPr/>
      </dsp:nvSpPr>
      <dsp:spPr>
        <a:xfrm>
          <a:off x="0" y="498"/>
          <a:ext cx="2103120" cy="647615"/>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63970" rIns="111290" bIns="63970" numCol="1" spcCol="1270" anchor="ctr" anchorCtr="0">
          <a:noAutofit/>
        </a:bodyPr>
        <a:lstStyle/>
        <a:p>
          <a:pPr marL="0" lvl="0" indent="0" algn="ctr" defTabSz="1244600">
            <a:lnSpc>
              <a:spcPct val="90000"/>
            </a:lnSpc>
            <a:spcBef>
              <a:spcPct val="0"/>
            </a:spcBef>
            <a:spcAft>
              <a:spcPct val="35000"/>
            </a:spcAft>
            <a:buNone/>
          </a:pPr>
          <a:r>
            <a:rPr lang="en-US" sz="2800" kern="1200"/>
            <a:t>Show</a:t>
          </a:r>
        </a:p>
      </dsp:txBody>
      <dsp:txXfrm>
        <a:off x="0" y="498"/>
        <a:ext cx="2103120" cy="647615"/>
      </dsp:txXfrm>
    </dsp:sp>
    <dsp:sp modelId="{94C9BB96-2082-44E4-8711-084710E46754}">
      <dsp:nvSpPr>
        <dsp:cNvPr id="0" name=""/>
        <dsp:cNvSpPr/>
      </dsp:nvSpPr>
      <dsp:spPr>
        <a:xfrm>
          <a:off x="2103120" y="686970"/>
          <a:ext cx="8412480" cy="647615"/>
        </a:xfrm>
        <a:prstGeom prst="rect">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64494" rIns="163225" bIns="164494"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Avoid distorting the data</a:t>
          </a:r>
        </a:p>
      </dsp:txBody>
      <dsp:txXfrm>
        <a:off x="2103120" y="686970"/>
        <a:ext cx="8412480" cy="647615"/>
      </dsp:txXfrm>
    </dsp:sp>
    <dsp:sp modelId="{59BC251D-203C-4C8F-BB40-29C1D356CCD1}">
      <dsp:nvSpPr>
        <dsp:cNvPr id="0" name=""/>
        <dsp:cNvSpPr/>
      </dsp:nvSpPr>
      <dsp:spPr>
        <a:xfrm>
          <a:off x="0" y="686970"/>
          <a:ext cx="2103120" cy="647615"/>
        </a:xfrm>
        <a:prstGeom prst="rect">
          <a:avLst/>
        </a:prstGeom>
        <a:solidFill>
          <a:schemeClr val="lt1">
            <a:hueOff val="0"/>
            <a:satOff val="0"/>
            <a:lumOff val="0"/>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63970" rIns="111290" bIns="63970" numCol="1" spcCol="1270" anchor="ctr" anchorCtr="0">
          <a:noAutofit/>
        </a:bodyPr>
        <a:lstStyle/>
        <a:p>
          <a:pPr marL="0" lvl="0" indent="0" algn="ctr" defTabSz="1244600">
            <a:lnSpc>
              <a:spcPct val="90000"/>
            </a:lnSpc>
            <a:spcBef>
              <a:spcPct val="0"/>
            </a:spcBef>
            <a:spcAft>
              <a:spcPct val="35000"/>
            </a:spcAft>
            <a:buNone/>
          </a:pPr>
          <a:r>
            <a:rPr lang="en-US" sz="2800" kern="1200"/>
            <a:t>Avoid</a:t>
          </a:r>
        </a:p>
      </dsp:txBody>
      <dsp:txXfrm>
        <a:off x="0" y="686970"/>
        <a:ext cx="2103120" cy="647615"/>
      </dsp:txXfrm>
    </dsp:sp>
    <dsp:sp modelId="{19DB99BB-F078-4727-9931-E9B2201BBF16}">
      <dsp:nvSpPr>
        <dsp:cNvPr id="0" name=""/>
        <dsp:cNvSpPr/>
      </dsp:nvSpPr>
      <dsp:spPr>
        <a:xfrm>
          <a:off x="2103120" y="1373443"/>
          <a:ext cx="8412480" cy="647615"/>
        </a:xfrm>
        <a:prstGeom prst="rect">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64494" rIns="163225" bIns="164494"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Encourage visual comparisons</a:t>
          </a:r>
        </a:p>
      </dsp:txBody>
      <dsp:txXfrm>
        <a:off x="2103120" y="1373443"/>
        <a:ext cx="8412480" cy="647615"/>
      </dsp:txXfrm>
    </dsp:sp>
    <dsp:sp modelId="{A5268793-7742-40E4-8FA9-66C01B3EAEE0}">
      <dsp:nvSpPr>
        <dsp:cNvPr id="0" name=""/>
        <dsp:cNvSpPr/>
      </dsp:nvSpPr>
      <dsp:spPr>
        <a:xfrm>
          <a:off x="0" y="1373443"/>
          <a:ext cx="2103120" cy="647615"/>
        </a:xfrm>
        <a:prstGeom prst="rect">
          <a:avLst/>
        </a:prstGeom>
        <a:solidFill>
          <a:schemeClr val="lt1">
            <a:hueOff val="0"/>
            <a:satOff val="0"/>
            <a:lumOff val="0"/>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63970" rIns="111290" bIns="63970" numCol="1" spcCol="1270" anchor="ctr" anchorCtr="0">
          <a:noAutofit/>
        </a:bodyPr>
        <a:lstStyle/>
        <a:p>
          <a:pPr marL="0" lvl="0" indent="0" algn="ctr" defTabSz="1244600">
            <a:lnSpc>
              <a:spcPct val="90000"/>
            </a:lnSpc>
            <a:spcBef>
              <a:spcPct val="0"/>
            </a:spcBef>
            <a:spcAft>
              <a:spcPct val="35000"/>
            </a:spcAft>
            <a:buNone/>
          </a:pPr>
          <a:r>
            <a:rPr lang="en-US" sz="2800" kern="1200"/>
            <a:t>Encourage</a:t>
          </a:r>
        </a:p>
      </dsp:txBody>
      <dsp:txXfrm>
        <a:off x="0" y="1373443"/>
        <a:ext cx="2103120" cy="647615"/>
      </dsp:txXfrm>
    </dsp:sp>
    <dsp:sp modelId="{5225D245-1912-4CF6-9B31-D7B07AAA8822}">
      <dsp:nvSpPr>
        <dsp:cNvPr id="0" name=""/>
        <dsp:cNvSpPr/>
      </dsp:nvSpPr>
      <dsp:spPr>
        <a:xfrm>
          <a:off x="2103120" y="2059915"/>
          <a:ext cx="8412480" cy="647615"/>
        </a:xfrm>
        <a:prstGeom prst="rect">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64494" rIns="163225" bIns="164494"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Reveal data in several levels of details</a:t>
          </a:r>
        </a:p>
      </dsp:txBody>
      <dsp:txXfrm>
        <a:off x="2103120" y="2059915"/>
        <a:ext cx="8412480" cy="647615"/>
      </dsp:txXfrm>
    </dsp:sp>
    <dsp:sp modelId="{6606345C-6C02-48EF-8B03-C250191F1BCC}">
      <dsp:nvSpPr>
        <dsp:cNvPr id="0" name=""/>
        <dsp:cNvSpPr/>
      </dsp:nvSpPr>
      <dsp:spPr>
        <a:xfrm>
          <a:off x="0" y="2059915"/>
          <a:ext cx="2103120" cy="647615"/>
        </a:xfrm>
        <a:prstGeom prst="rect">
          <a:avLst/>
        </a:prstGeom>
        <a:solidFill>
          <a:schemeClr val="lt1">
            <a:hueOff val="0"/>
            <a:satOff val="0"/>
            <a:lumOff val="0"/>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63970" rIns="111290" bIns="63970" numCol="1" spcCol="1270" anchor="ctr" anchorCtr="0">
          <a:noAutofit/>
        </a:bodyPr>
        <a:lstStyle/>
        <a:p>
          <a:pPr marL="0" lvl="0" indent="0" algn="ctr" defTabSz="1244600">
            <a:lnSpc>
              <a:spcPct val="90000"/>
            </a:lnSpc>
            <a:spcBef>
              <a:spcPct val="0"/>
            </a:spcBef>
            <a:spcAft>
              <a:spcPct val="35000"/>
            </a:spcAft>
            <a:buNone/>
          </a:pPr>
          <a:r>
            <a:rPr lang="en-US" sz="2800" kern="1200"/>
            <a:t>Reveal</a:t>
          </a:r>
        </a:p>
      </dsp:txBody>
      <dsp:txXfrm>
        <a:off x="0" y="2059915"/>
        <a:ext cx="2103120" cy="647615"/>
      </dsp:txXfrm>
    </dsp:sp>
    <dsp:sp modelId="{938664B9-2F8C-472D-A220-7532EF2D7175}">
      <dsp:nvSpPr>
        <dsp:cNvPr id="0" name=""/>
        <dsp:cNvSpPr/>
      </dsp:nvSpPr>
      <dsp:spPr>
        <a:xfrm>
          <a:off x="2103120" y="2746387"/>
          <a:ext cx="8412480" cy="647615"/>
        </a:xfrm>
        <a:prstGeom prst="rect">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64494" rIns="163225" bIns="164494"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Serve a clear purpose (description, tabulation, decoration)</a:t>
          </a:r>
        </a:p>
      </dsp:txBody>
      <dsp:txXfrm>
        <a:off x="2103120" y="2746387"/>
        <a:ext cx="8412480" cy="647615"/>
      </dsp:txXfrm>
    </dsp:sp>
    <dsp:sp modelId="{419F63F8-79D5-4E69-B08B-14F26F79C07B}">
      <dsp:nvSpPr>
        <dsp:cNvPr id="0" name=""/>
        <dsp:cNvSpPr/>
      </dsp:nvSpPr>
      <dsp:spPr>
        <a:xfrm>
          <a:off x="0" y="2746387"/>
          <a:ext cx="2103120" cy="647615"/>
        </a:xfrm>
        <a:prstGeom prst="rect">
          <a:avLst/>
        </a:prstGeom>
        <a:solidFill>
          <a:schemeClr val="lt1">
            <a:hueOff val="0"/>
            <a:satOff val="0"/>
            <a:lumOff val="0"/>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63970" rIns="111290" bIns="63970" numCol="1" spcCol="1270" anchor="ctr" anchorCtr="0">
          <a:noAutofit/>
        </a:bodyPr>
        <a:lstStyle/>
        <a:p>
          <a:pPr marL="0" lvl="0" indent="0" algn="ctr" defTabSz="1244600">
            <a:lnSpc>
              <a:spcPct val="90000"/>
            </a:lnSpc>
            <a:spcBef>
              <a:spcPct val="0"/>
            </a:spcBef>
            <a:spcAft>
              <a:spcPct val="35000"/>
            </a:spcAft>
            <a:buNone/>
          </a:pPr>
          <a:r>
            <a:rPr lang="en-US" sz="2800" kern="1200"/>
            <a:t>Serve</a:t>
          </a:r>
        </a:p>
      </dsp:txBody>
      <dsp:txXfrm>
        <a:off x="0" y="2746387"/>
        <a:ext cx="2103120" cy="647615"/>
      </dsp:txXfrm>
    </dsp:sp>
    <dsp:sp modelId="{1FB2BDD7-01CB-41E7-9CFF-D49B91723E0B}">
      <dsp:nvSpPr>
        <dsp:cNvPr id="0" name=""/>
        <dsp:cNvSpPr/>
      </dsp:nvSpPr>
      <dsp:spPr>
        <a:xfrm>
          <a:off x="2103120" y="3432860"/>
          <a:ext cx="8412480" cy="647615"/>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64494" rIns="163225" bIns="164494"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Integrate data closely with text descriptions</a:t>
          </a:r>
        </a:p>
      </dsp:txBody>
      <dsp:txXfrm>
        <a:off x="2103120" y="3432860"/>
        <a:ext cx="8412480" cy="647615"/>
      </dsp:txXfrm>
    </dsp:sp>
    <dsp:sp modelId="{44171FD8-C65A-49F0-A499-4D34E87FD659}">
      <dsp:nvSpPr>
        <dsp:cNvPr id="0" name=""/>
        <dsp:cNvSpPr/>
      </dsp:nvSpPr>
      <dsp:spPr>
        <a:xfrm>
          <a:off x="0" y="3432860"/>
          <a:ext cx="2103120" cy="647615"/>
        </a:xfrm>
        <a:prstGeom prst="rect">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63970" rIns="111290" bIns="63970" numCol="1" spcCol="1270" anchor="ctr" anchorCtr="0">
          <a:noAutofit/>
        </a:bodyPr>
        <a:lstStyle/>
        <a:p>
          <a:pPr marL="0" lvl="0" indent="0" algn="ctr" defTabSz="1244600">
            <a:lnSpc>
              <a:spcPct val="90000"/>
            </a:lnSpc>
            <a:spcBef>
              <a:spcPct val="0"/>
            </a:spcBef>
            <a:spcAft>
              <a:spcPct val="35000"/>
            </a:spcAft>
            <a:buNone/>
          </a:pPr>
          <a:r>
            <a:rPr lang="en-US" sz="2800" kern="1200"/>
            <a:t>Integrate</a:t>
          </a:r>
        </a:p>
      </dsp:txBody>
      <dsp:txXfrm>
        <a:off x="0" y="3432860"/>
        <a:ext cx="2103120" cy="647615"/>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8F993-CB7D-46DF-9DE3-CCAE8292BDB7}" type="datetimeFigureOut">
              <a:rPr lang="en-CA" smtClean="0"/>
              <a:t>2020-04-24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88624-2883-4491-A49B-50143757BE6E}" type="slidenum">
              <a:rPr lang="en-CA" smtClean="0"/>
              <a:t>‹#›</a:t>
            </a:fld>
            <a:endParaRPr lang="en-CA"/>
          </a:p>
        </p:txBody>
      </p:sp>
    </p:spTree>
    <p:extLst>
      <p:ext uri="{BB962C8B-B14F-4D97-AF65-F5344CB8AC3E}">
        <p14:creationId xmlns:p14="http://schemas.microsoft.com/office/powerpoint/2010/main" val="3402535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1</a:t>
            </a:fld>
            <a:endParaRPr lang="en-CA"/>
          </a:p>
        </p:txBody>
      </p:sp>
    </p:spTree>
    <p:extLst>
      <p:ext uri="{BB962C8B-B14F-4D97-AF65-F5344CB8AC3E}">
        <p14:creationId xmlns:p14="http://schemas.microsoft.com/office/powerpoint/2010/main" val="2516473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it takes to go from Paris to Lyon through different stations/cities .</a:t>
            </a:r>
          </a:p>
          <a:p>
            <a:r>
              <a:rPr lang="en-CA" dirty="0"/>
              <a:t>The top line shows the starting time and the bottom line shows the time of arrival. As you can see the slope of the line shows the speed of the train. The lines with higher slope </a:t>
            </a:r>
            <a:r>
              <a:rPr lang="en-CA" dirty="0" err="1"/>
              <a:t>idicate</a:t>
            </a:r>
            <a:r>
              <a:rPr lang="en-CA" dirty="0"/>
              <a:t> a longer </a:t>
            </a:r>
            <a:r>
              <a:rPr lang="en-CA" dirty="0" err="1"/>
              <a:t>journay</a:t>
            </a:r>
            <a:r>
              <a:rPr lang="en-CA" dirty="0"/>
              <a:t> </a:t>
            </a:r>
          </a:p>
        </p:txBody>
      </p:sp>
      <p:sp>
        <p:nvSpPr>
          <p:cNvPr id="4" name="Slide Number Placeholder 3"/>
          <p:cNvSpPr>
            <a:spLocks noGrp="1"/>
          </p:cNvSpPr>
          <p:nvPr>
            <p:ph type="sldNum" sz="quarter" idx="10"/>
          </p:nvPr>
        </p:nvSpPr>
        <p:spPr/>
        <p:txBody>
          <a:bodyPr/>
          <a:lstStyle/>
          <a:p>
            <a:fld id="{43788624-2883-4491-A49B-50143757BE6E}" type="slidenum">
              <a:rPr lang="en-CA" smtClean="0"/>
              <a:t>12</a:t>
            </a:fld>
            <a:endParaRPr lang="en-CA"/>
          </a:p>
        </p:txBody>
      </p:sp>
    </p:spTree>
    <p:extLst>
      <p:ext uri="{BB962C8B-B14F-4D97-AF65-F5344CB8AC3E}">
        <p14:creationId xmlns:p14="http://schemas.microsoft.com/office/powerpoint/2010/main" val="288191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they added an express line , they reduced the journey from 9 hours to 3 hours</a:t>
            </a:r>
          </a:p>
        </p:txBody>
      </p:sp>
      <p:sp>
        <p:nvSpPr>
          <p:cNvPr id="4" name="Slide Number Placeholder 3"/>
          <p:cNvSpPr>
            <a:spLocks noGrp="1"/>
          </p:cNvSpPr>
          <p:nvPr>
            <p:ph type="sldNum" sz="quarter" idx="10"/>
          </p:nvPr>
        </p:nvSpPr>
        <p:spPr/>
        <p:txBody>
          <a:bodyPr/>
          <a:lstStyle/>
          <a:p>
            <a:fld id="{43788624-2883-4491-A49B-50143757BE6E}" type="slidenum">
              <a:rPr lang="en-CA" smtClean="0"/>
              <a:t>13</a:t>
            </a:fld>
            <a:endParaRPr lang="en-CA"/>
          </a:p>
        </p:txBody>
      </p:sp>
    </p:spTree>
    <p:extLst>
      <p:ext uri="{BB962C8B-B14F-4D97-AF65-F5344CB8AC3E}">
        <p14:creationId xmlns:p14="http://schemas.microsoft.com/office/powerpoint/2010/main" val="1113774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 Whether the price of wheat had increased relative to wages.</a:t>
            </a:r>
          </a:p>
          <a:p>
            <a:r>
              <a:rPr lang="en-CA" dirty="0"/>
              <a:t>Here is another example of time series chart by </a:t>
            </a:r>
            <a:r>
              <a:rPr lang="en-CA" dirty="0" err="1"/>
              <a:t>Playfair</a:t>
            </a:r>
            <a:r>
              <a:rPr lang="en-CA" dirty="0"/>
              <a:t>. </a:t>
            </a:r>
          </a:p>
          <a:p>
            <a:r>
              <a:rPr lang="en-CA" dirty="0"/>
              <a:t>Here we plotted three parallel time-series: prices, wages, and the reigns of British kings and queens. Between 1565 to 1821</a:t>
            </a:r>
          </a:p>
        </p:txBody>
      </p:sp>
      <p:sp>
        <p:nvSpPr>
          <p:cNvPr id="4" name="Slide Number Placeholder 3"/>
          <p:cNvSpPr>
            <a:spLocks noGrp="1"/>
          </p:cNvSpPr>
          <p:nvPr>
            <p:ph type="sldNum" sz="quarter" idx="10"/>
          </p:nvPr>
        </p:nvSpPr>
        <p:spPr/>
        <p:txBody>
          <a:bodyPr/>
          <a:lstStyle/>
          <a:p>
            <a:fld id="{43788624-2883-4491-A49B-50143757BE6E}" type="slidenum">
              <a:rPr lang="en-CA" smtClean="0"/>
              <a:t>14</a:t>
            </a:fld>
            <a:endParaRPr lang="en-CA"/>
          </a:p>
        </p:txBody>
      </p:sp>
    </p:spTree>
    <p:extLst>
      <p:ext uri="{BB962C8B-B14F-4D97-AF65-F5344CB8AC3E}">
        <p14:creationId xmlns:p14="http://schemas.microsoft.com/office/powerpoint/2010/main" val="3073860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Marey's</a:t>
            </a:r>
            <a:r>
              <a:rPr lang="en-CA" dirty="0"/>
              <a:t> man in black velvet, photographed in stick-figure images, became the time-series forerunner of Marcel Duchamp's Nude </a:t>
            </a:r>
          </a:p>
          <a:p>
            <a:r>
              <a:rPr lang="en-CA" dirty="0"/>
              <a:t>!!!! Descending (coming down) a Staircase. </a:t>
            </a:r>
          </a:p>
        </p:txBody>
      </p:sp>
      <p:sp>
        <p:nvSpPr>
          <p:cNvPr id="4" name="Slide Number Placeholder 3"/>
          <p:cNvSpPr>
            <a:spLocks noGrp="1"/>
          </p:cNvSpPr>
          <p:nvPr>
            <p:ph type="sldNum" sz="quarter" idx="10"/>
          </p:nvPr>
        </p:nvSpPr>
        <p:spPr/>
        <p:txBody>
          <a:bodyPr/>
          <a:lstStyle/>
          <a:p>
            <a:fld id="{43788624-2883-4491-A49B-50143757BE6E}" type="slidenum">
              <a:rPr lang="en-CA" smtClean="0"/>
              <a:t>15</a:t>
            </a:fld>
            <a:endParaRPr lang="en-CA"/>
          </a:p>
        </p:txBody>
      </p:sp>
    </p:spTree>
    <p:extLst>
      <p:ext uri="{BB962C8B-B14F-4D97-AF65-F5344CB8AC3E}">
        <p14:creationId xmlns:p14="http://schemas.microsoft.com/office/powerpoint/2010/main" val="42556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plotting changes across both space and time.</a:t>
            </a:r>
            <a:endParaRPr lang="en-CA" dirty="0"/>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16</a:t>
            </a:fld>
            <a:endParaRPr lang="en-CA"/>
          </a:p>
        </p:txBody>
      </p:sp>
    </p:spTree>
    <p:extLst>
      <p:ext uri="{BB962C8B-B14F-4D97-AF65-F5344CB8AC3E}">
        <p14:creationId xmlns:p14="http://schemas.microsoft.com/office/powerpoint/2010/main" val="3844153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‘slice’ a high dimensional data set along a control dimension such as time, giving a lower dimensional set at each t value that is hopefully easier to visualise. – 1979. By varying t a series of slices is obtained, which, like the frames of a movie, we can present sequentially to recover some insight into how the data evolves through time. </a:t>
            </a:r>
          </a:p>
        </p:txBody>
      </p:sp>
      <p:sp>
        <p:nvSpPr>
          <p:cNvPr id="4" name="Slide Number Placeholder 3"/>
          <p:cNvSpPr>
            <a:spLocks noGrp="1"/>
          </p:cNvSpPr>
          <p:nvPr>
            <p:ph type="sldNum" sz="quarter" idx="10"/>
          </p:nvPr>
        </p:nvSpPr>
        <p:spPr/>
        <p:txBody>
          <a:bodyPr/>
          <a:lstStyle/>
          <a:p>
            <a:fld id="{43788624-2883-4491-A49B-50143757BE6E}" type="slidenum">
              <a:rPr lang="en-CA" smtClean="0"/>
              <a:t>17</a:t>
            </a:fld>
            <a:endParaRPr lang="en-CA"/>
          </a:p>
        </p:txBody>
      </p:sp>
    </p:spTree>
    <p:extLst>
      <p:ext uri="{BB962C8B-B14F-4D97-AF65-F5344CB8AC3E}">
        <p14:creationId xmlns:p14="http://schemas.microsoft.com/office/powerpoint/2010/main" val="1412741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Such a sequence of static images is a simple example of a “small multiple’- a series of structurally similar charts allowing for easy comparison along the changing parameter. There is no reason why this parameter has to be time, as we can slice through any dimension of the data set; moreover, we can take a two-dimensional slice by fixing the values of two parameters and presenting the resulting visualisation as one cell of a grid</a:t>
            </a:r>
          </a:p>
        </p:txBody>
      </p:sp>
      <p:sp>
        <p:nvSpPr>
          <p:cNvPr id="4" name="Slide Number Placeholder 3"/>
          <p:cNvSpPr>
            <a:spLocks noGrp="1"/>
          </p:cNvSpPr>
          <p:nvPr>
            <p:ph type="sldNum" sz="quarter" idx="10"/>
          </p:nvPr>
        </p:nvSpPr>
        <p:spPr/>
        <p:txBody>
          <a:bodyPr/>
          <a:lstStyle/>
          <a:p>
            <a:fld id="{43788624-2883-4491-A49B-50143757BE6E}" type="slidenum">
              <a:rPr lang="en-CA" smtClean="0"/>
              <a:t>18</a:t>
            </a:fld>
            <a:endParaRPr lang="en-CA"/>
          </a:p>
        </p:txBody>
      </p:sp>
    </p:spTree>
    <p:extLst>
      <p:ext uri="{BB962C8B-B14F-4D97-AF65-F5344CB8AC3E}">
        <p14:creationId xmlns:p14="http://schemas.microsoft.com/office/powerpoint/2010/main" val="441829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40000"/>
              </a:spcBef>
            </a:pPr>
            <a:r>
              <a:rPr lang="en-US" altLang="en-US" sz="1200" dirty="0"/>
              <a:t>Small multiples  - Learn once - Invite comparisons</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19</a:t>
            </a:fld>
            <a:endParaRPr lang="en-CA"/>
          </a:p>
        </p:txBody>
      </p:sp>
    </p:spTree>
    <p:extLst>
      <p:ext uri="{BB962C8B-B14F-4D97-AF65-F5344CB8AC3E}">
        <p14:creationId xmlns:p14="http://schemas.microsoft.com/office/powerpoint/2010/main" val="204477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RG:</a:t>
            </a:r>
            <a:r>
              <a:rPr lang="en-US" altLang="en-US" dirty="0"/>
              <a:t>designed to show the relationship between two or more data aspects.</a:t>
            </a:r>
            <a:endParaRPr lang="en-CA" dirty="0"/>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20</a:t>
            </a:fld>
            <a:endParaRPr lang="en-CA"/>
          </a:p>
        </p:txBody>
      </p:sp>
    </p:spTree>
    <p:extLst>
      <p:ext uri="{BB962C8B-B14F-4D97-AF65-F5344CB8AC3E}">
        <p14:creationId xmlns:p14="http://schemas.microsoft.com/office/powerpoint/2010/main" val="85543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80000"/>
              </a:lnSpc>
            </a:pPr>
            <a:r>
              <a:rPr lang="en-US" altLang="en-US" sz="1200" dirty="0"/>
              <a:t>Theory and measured observations diverge in the physical sciences also. Here the relationship between </a:t>
            </a:r>
            <a:r>
              <a:rPr lang="en-US" altLang="en-US" sz="1200" dirty="0" err="1"/>
              <a:t>tempretaure</a:t>
            </a:r>
            <a:r>
              <a:rPr lang="en-US" altLang="en-US" sz="1200" dirty="0"/>
              <a:t> and the thermal conductivity of copper assessed in a series of measurement from different laboratories. The connected points are from a single publication cit3ed by an identification number. The very different data points may be the results of </a:t>
            </a:r>
            <a:r>
              <a:rPr lang="en-US" altLang="en-US" sz="1200" dirty="0" err="1"/>
              <a:t>diferent</a:t>
            </a:r>
            <a:r>
              <a:rPr lang="en-US" altLang="en-US" sz="1200" dirty="0"/>
              <a:t> copper samples. </a:t>
            </a:r>
          </a:p>
          <a:p>
            <a:pPr marL="0" indent="0">
              <a:lnSpc>
                <a:spcPct val="80000"/>
              </a:lnSpc>
            </a:pP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21</a:t>
            </a:fld>
            <a:endParaRPr lang="en-CA"/>
          </a:p>
        </p:txBody>
      </p:sp>
    </p:spTree>
    <p:extLst>
      <p:ext uri="{BB962C8B-B14F-4D97-AF65-F5344CB8AC3E}">
        <p14:creationId xmlns:p14="http://schemas.microsoft.com/office/powerpoint/2010/main" val="1315128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Tufte</a:t>
            </a:r>
            <a:r>
              <a:rPr lang="en-CA" dirty="0"/>
              <a:t> has many guides in his books.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are going to talk about several of them here.</a:t>
            </a:r>
          </a:p>
        </p:txBody>
      </p:sp>
      <p:sp>
        <p:nvSpPr>
          <p:cNvPr id="4" name="Slide Number Placeholder 3"/>
          <p:cNvSpPr>
            <a:spLocks noGrp="1"/>
          </p:cNvSpPr>
          <p:nvPr>
            <p:ph type="sldNum" sz="quarter" idx="10"/>
          </p:nvPr>
        </p:nvSpPr>
        <p:spPr/>
        <p:txBody>
          <a:bodyPr/>
          <a:lstStyle/>
          <a:p>
            <a:fld id="{43788624-2883-4491-A49B-50143757BE6E}" type="slidenum">
              <a:rPr lang="en-CA" smtClean="0"/>
              <a:t>3</a:t>
            </a:fld>
            <a:endParaRPr lang="en-CA"/>
          </a:p>
        </p:txBody>
      </p:sp>
    </p:spTree>
    <p:extLst>
      <p:ext uri="{BB962C8B-B14F-4D97-AF65-F5344CB8AC3E}">
        <p14:creationId xmlns:p14="http://schemas.microsoft.com/office/powerpoint/2010/main" val="2423976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80000"/>
              </a:lnSpc>
            </a:pPr>
            <a:r>
              <a:rPr lang="en-CA" dirty="0"/>
              <a:t>Note that how effectively the graphic organizes a vast amount of data, recording findings of hundreds studies on a single page, at the same time enforcing comparison of the varying results. </a:t>
            </a:r>
          </a:p>
        </p:txBody>
      </p:sp>
      <p:sp>
        <p:nvSpPr>
          <p:cNvPr id="4" name="Slide Number Placeholder 3"/>
          <p:cNvSpPr>
            <a:spLocks noGrp="1"/>
          </p:cNvSpPr>
          <p:nvPr>
            <p:ph type="sldNum" sz="quarter" idx="10"/>
          </p:nvPr>
        </p:nvSpPr>
        <p:spPr/>
        <p:txBody>
          <a:bodyPr/>
          <a:lstStyle/>
          <a:p>
            <a:fld id="{43788624-2883-4491-A49B-50143757BE6E}" type="slidenum">
              <a:rPr lang="en-CA" smtClean="0"/>
              <a:t>22</a:t>
            </a:fld>
            <a:endParaRPr lang="en-CA"/>
          </a:p>
        </p:txBody>
      </p:sp>
    </p:spTree>
    <p:extLst>
      <p:ext uri="{BB962C8B-B14F-4D97-AF65-F5344CB8AC3E}">
        <p14:creationId xmlns:p14="http://schemas.microsoft.com/office/powerpoint/2010/main" val="3025153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Designed for the presentation of interesting data – matter of substance, of statistics, and of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a:t>
            </a:r>
            <a:r>
              <a:rPr lang="en-US" altLang="en-US" sz="1200" dirty="0">
                <a:solidFill>
                  <a:schemeClr val="accent2">
                    <a:lumMod val="75000"/>
                  </a:schemeClr>
                </a:solidFill>
              </a:rPr>
              <a:t>greatest number of ideas </a:t>
            </a:r>
            <a:r>
              <a:rPr lang="en-US" altLang="en-US" sz="1200" dirty="0"/>
              <a:t>in the </a:t>
            </a:r>
            <a:r>
              <a:rPr lang="en-US" altLang="en-US" sz="1200" dirty="0">
                <a:solidFill>
                  <a:schemeClr val="accent2">
                    <a:lumMod val="75000"/>
                  </a:schemeClr>
                </a:solidFill>
              </a:rPr>
              <a:t>shortest time</a:t>
            </a:r>
            <a:r>
              <a:rPr lang="en-US" altLang="en-US" sz="1200" dirty="0"/>
              <a:t> with the </a:t>
            </a:r>
            <a:r>
              <a:rPr lang="en-US" altLang="en-US" sz="1200" dirty="0">
                <a:solidFill>
                  <a:schemeClr val="accent2">
                    <a:lumMod val="75000"/>
                  </a:schemeClr>
                </a:solidFill>
              </a:rPr>
              <a:t>least ink </a:t>
            </a:r>
            <a:r>
              <a:rPr lang="en-US" altLang="en-US" sz="1200" dirty="0"/>
              <a:t>in the </a:t>
            </a:r>
            <a:r>
              <a:rPr lang="en-US" altLang="en-US" sz="1200" dirty="0">
                <a:solidFill>
                  <a:schemeClr val="accent2">
                    <a:lumMod val="75000"/>
                  </a:schemeClr>
                </a:solidFill>
              </a:rPr>
              <a:t>smallest space</a:t>
            </a:r>
            <a:r>
              <a:rPr lang="en-US" altLang="en-US" sz="1200" dirty="0"/>
              <a:t>.</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23</a:t>
            </a:fld>
            <a:endParaRPr lang="en-CA"/>
          </a:p>
        </p:txBody>
      </p:sp>
    </p:spTree>
    <p:extLst>
      <p:ext uri="{BB962C8B-B14F-4D97-AF65-F5344CB8AC3E}">
        <p14:creationId xmlns:p14="http://schemas.microsoft.com/office/powerpoint/2010/main" val="394756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Graphical Integrity • “not lying with statistics” • tell the truth about </a:t>
            </a:r>
            <a:r>
              <a:rPr lang="en-CA" dirty="0" err="1"/>
              <a:t>dat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Worse, though, is a visualisation that is not difficult to interpret, but easy to misinterpret - that is, misrepresents the underlying data</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24</a:t>
            </a:fld>
            <a:endParaRPr lang="en-CA"/>
          </a:p>
        </p:txBody>
      </p:sp>
    </p:spTree>
    <p:extLst>
      <p:ext uri="{BB962C8B-B14F-4D97-AF65-F5344CB8AC3E}">
        <p14:creationId xmlns:p14="http://schemas.microsoft.com/office/powerpoint/2010/main" val="2726979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examples of Infographics lacking integrity</a:t>
            </a:r>
          </a:p>
        </p:txBody>
      </p:sp>
      <p:sp>
        <p:nvSpPr>
          <p:cNvPr id="4" name="Slide Number Placeholder 3"/>
          <p:cNvSpPr>
            <a:spLocks noGrp="1"/>
          </p:cNvSpPr>
          <p:nvPr>
            <p:ph type="sldNum" sz="quarter" idx="10"/>
          </p:nvPr>
        </p:nvSpPr>
        <p:spPr/>
        <p:txBody>
          <a:bodyPr/>
          <a:lstStyle/>
          <a:p>
            <a:fld id="{43788624-2883-4491-A49B-50143757BE6E}" type="slidenum">
              <a:rPr lang="en-CA" smtClean="0"/>
              <a:t>26</a:t>
            </a:fld>
            <a:endParaRPr lang="en-CA"/>
          </a:p>
        </p:txBody>
      </p:sp>
    </p:spTree>
    <p:extLst>
      <p:ext uri="{BB962C8B-B14F-4D97-AF65-F5344CB8AC3E}">
        <p14:creationId xmlns:p14="http://schemas.microsoft.com/office/powerpoint/2010/main" val="4040644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Where is the bottom line? What is happening in 1970?</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27</a:t>
            </a:fld>
            <a:endParaRPr lang="en-CA"/>
          </a:p>
        </p:txBody>
      </p:sp>
    </p:spTree>
    <p:extLst>
      <p:ext uri="{BB962C8B-B14F-4D97-AF65-F5344CB8AC3E}">
        <p14:creationId xmlns:p14="http://schemas.microsoft.com/office/powerpoint/2010/main" val="3116925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altLang="en-US" dirty="0"/>
              <a:t>Order of numbers?</a:t>
            </a:r>
          </a:p>
          <a:p>
            <a:pPr>
              <a:spcBef>
                <a:spcPct val="50000"/>
              </a:spcBef>
            </a:pPr>
            <a:r>
              <a:rPr lang="en-US" altLang="en-US" dirty="0"/>
              <a:t>Magnitude of numbers? Impression?</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28</a:t>
            </a:fld>
            <a:endParaRPr lang="en-CA"/>
          </a:p>
        </p:txBody>
      </p:sp>
    </p:spTree>
    <p:extLst>
      <p:ext uri="{BB962C8B-B14F-4D97-AF65-F5344CB8AC3E}">
        <p14:creationId xmlns:p14="http://schemas.microsoft.com/office/powerpoint/2010/main" val="2643085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altLang="en-US" dirty="0"/>
              <a:t>Order of numbers?</a:t>
            </a:r>
          </a:p>
          <a:p>
            <a:pPr>
              <a:spcBef>
                <a:spcPct val="50000"/>
              </a:spcBef>
            </a:pPr>
            <a:r>
              <a:rPr lang="en-US" altLang="en-US" dirty="0"/>
              <a:t>Magnitude of numbers? Impression?</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29</a:t>
            </a:fld>
            <a:endParaRPr lang="en-CA"/>
          </a:p>
        </p:txBody>
      </p:sp>
    </p:spTree>
    <p:extLst>
      <p:ext uri="{BB962C8B-B14F-4D97-AF65-F5344CB8AC3E}">
        <p14:creationId xmlns:p14="http://schemas.microsoft.com/office/powerpoint/2010/main" val="3377385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30</a:t>
            </a:fld>
            <a:endParaRPr lang="en-CA"/>
          </a:p>
        </p:txBody>
      </p:sp>
    </p:spTree>
    <p:extLst>
      <p:ext uri="{BB962C8B-B14F-4D97-AF65-F5344CB8AC3E}">
        <p14:creationId xmlns:p14="http://schemas.microsoft.com/office/powerpoint/2010/main" val="303135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is distortion in a data graphic?</a:t>
            </a:r>
          </a:p>
          <a:p>
            <a:r>
              <a:rPr lang="en-CA" dirty="0"/>
              <a:t>a graphic distorts if the visual representation of the data is inconsistent with the numerical representation.</a:t>
            </a:r>
          </a:p>
          <a:p>
            <a:r>
              <a:rPr lang="en-CA" dirty="0"/>
              <a:t>How do we know the visual representation is consistent with numerical representation?</a:t>
            </a:r>
          </a:p>
          <a:p>
            <a:r>
              <a:rPr lang="en-CA" dirty="0"/>
              <a:t>But the question is how do we know that the visual image represents the underlying numbers? </a:t>
            </a:r>
          </a:p>
        </p:txBody>
      </p:sp>
      <p:sp>
        <p:nvSpPr>
          <p:cNvPr id="4" name="Slide Number Placeholder 3"/>
          <p:cNvSpPr>
            <a:spLocks noGrp="1"/>
          </p:cNvSpPr>
          <p:nvPr>
            <p:ph type="sldNum" sz="quarter" idx="10"/>
          </p:nvPr>
        </p:nvSpPr>
        <p:spPr/>
        <p:txBody>
          <a:bodyPr/>
          <a:lstStyle/>
          <a:p>
            <a:fld id="{43788624-2883-4491-A49B-50143757BE6E}" type="slidenum">
              <a:rPr lang="en-CA" smtClean="0"/>
              <a:t>31</a:t>
            </a:fld>
            <a:endParaRPr lang="en-CA"/>
          </a:p>
        </p:txBody>
      </p:sp>
    </p:spTree>
    <p:extLst>
      <p:ext uri="{BB962C8B-B14F-4D97-AF65-F5344CB8AC3E}">
        <p14:creationId xmlns:p14="http://schemas.microsoft.com/office/powerpoint/2010/main" val="106891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way to try to answer these questions is to conduct experiments on the visual perception of graphics, having people look at lines of varying length and circles of different areas and then record their </a:t>
            </a:r>
            <a:r>
              <a:rPr lang="en-CA" dirty="0" err="1"/>
              <a:t>assesments</a:t>
            </a:r>
            <a:r>
              <a:rPr lang="en-CA" dirty="0"/>
              <a:t> of numerical quantities.</a:t>
            </a:r>
          </a:p>
        </p:txBody>
      </p:sp>
      <p:sp>
        <p:nvSpPr>
          <p:cNvPr id="4" name="Slide Number Placeholder 3"/>
          <p:cNvSpPr>
            <a:spLocks noGrp="1"/>
          </p:cNvSpPr>
          <p:nvPr>
            <p:ph type="sldNum" sz="quarter" idx="10"/>
          </p:nvPr>
        </p:nvSpPr>
        <p:spPr/>
        <p:txBody>
          <a:bodyPr/>
          <a:lstStyle/>
          <a:p>
            <a:fld id="{43788624-2883-4491-A49B-50143757BE6E}" type="slidenum">
              <a:rPr lang="en-CA" smtClean="0"/>
              <a:t>32</a:t>
            </a:fld>
            <a:endParaRPr lang="en-CA"/>
          </a:p>
        </p:txBody>
      </p:sp>
    </p:spTree>
    <p:extLst>
      <p:ext uri="{BB962C8B-B14F-4D97-AF65-F5344CB8AC3E}">
        <p14:creationId xmlns:p14="http://schemas.microsoft.com/office/powerpoint/2010/main" val="365885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are just examples of rules that can help you make successful graphics. But what are the characteristics of a good graphic?</a:t>
            </a:r>
          </a:p>
          <a:p>
            <a:endParaRPr lang="en-CA" dirty="0"/>
          </a:p>
          <a:p>
            <a:r>
              <a:rPr lang="en-CA" dirty="0"/>
              <a:t>https://moz.com/blog/data-visualization-principles-lessons-from-tufte</a:t>
            </a:r>
          </a:p>
        </p:txBody>
      </p:sp>
      <p:sp>
        <p:nvSpPr>
          <p:cNvPr id="4" name="Slide Number Placeholder 3"/>
          <p:cNvSpPr>
            <a:spLocks noGrp="1"/>
          </p:cNvSpPr>
          <p:nvPr>
            <p:ph type="sldNum" sz="quarter" idx="10"/>
          </p:nvPr>
        </p:nvSpPr>
        <p:spPr/>
        <p:txBody>
          <a:bodyPr/>
          <a:lstStyle/>
          <a:p>
            <a:fld id="{43788624-2883-4491-A49B-50143757BE6E}" type="slidenum">
              <a:rPr lang="en-CA" smtClean="0"/>
              <a:t>4</a:t>
            </a:fld>
            <a:endParaRPr lang="en-CA"/>
          </a:p>
        </p:txBody>
      </p:sp>
    </p:spTree>
    <p:extLst>
      <p:ext uri="{BB962C8B-B14F-4D97-AF65-F5344CB8AC3E}">
        <p14:creationId xmlns:p14="http://schemas.microsoft.com/office/powerpoint/2010/main" val="597594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Different </a:t>
            </a:r>
            <a:r>
              <a:rPr lang="en-CA" dirty="0" err="1"/>
              <a:t>ppl</a:t>
            </a:r>
            <a:r>
              <a:rPr lang="en-CA" dirty="0"/>
              <a:t> perceives areas differently, based on their experience and the context. </a:t>
            </a:r>
          </a:p>
          <a:p>
            <a:r>
              <a:rPr lang="en-CA" dirty="0"/>
              <a:t>shorter</a:t>
            </a:r>
          </a:p>
        </p:txBody>
      </p:sp>
      <p:sp>
        <p:nvSpPr>
          <p:cNvPr id="4" name="Slide Number Placeholder 3"/>
          <p:cNvSpPr>
            <a:spLocks noGrp="1"/>
          </p:cNvSpPr>
          <p:nvPr>
            <p:ph type="sldNum" sz="quarter" idx="10"/>
          </p:nvPr>
        </p:nvSpPr>
        <p:spPr/>
        <p:txBody>
          <a:bodyPr/>
          <a:lstStyle/>
          <a:p>
            <a:fld id="{43788624-2883-4491-A49B-50143757BE6E}" type="slidenum">
              <a:rPr lang="en-CA" smtClean="0"/>
              <a:t>33</a:t>
            </a:fld>
            <a:endParaRPr lang="en-CA"/>
          </a:p>
        </p:txBody>
      </p:sp>
    </p:spTree>
    <p:extLst>
      <p:ext uri="{BB962C8B-B14F-4D97-AF65-F5344CB8AC3E}">
        <p14:creationId xmlns:p14="http://schemas.microsoft.com/office/powerpoint/2010/main" val="982546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results of these </a:t>
            </a:r>
            <a:r>
              <a:rPr lang="en-CA" dirty="0" err="1"/>
              <a:t>experiements</a:t>
            </a:r>
            <a:r>
              <a:rPr lang="en-CA" dirty="0"/>
              <a:t> discovered a very approximate power laws relating to numerical measure to reported perceived measures.</a:t>
            </a:r>
          </a:p>
        </p:txBody>
      </p:sp>
      <p:sp>
        <p:nvSpPr>
          <p:cNvPr id="4" name="Slide Number Placeholder 3"/>
          <p:cNvSpPr>
            <a:spLocks noGrp="1"/>
          </p:cNvSpPr>
          <p:nvPr>
            <p:ph type="sldNum" sz="quarter" idx="10"/>
          </p:nvPr>
        </p:nvSpPr>
        <p:spPr/>
        <p:txBody>
          <a:bodyPr/>
          <a:lstStyle/>
          <a:p>
            <a:fld id="{43788624-2883-4491-A49B-50143757BE6E}" type="slidenum">
              <a:rPr lang="en-CA" smtClean="0"/>
              <a:t>34</a:t>
            </a:fld>
            <a:endParaRPr lang="en-CA"/>
          </a:p>
        </p:txBody>
      </p:sp>
    </p:spTree>
    <p:extLst>
      <p:ext uri="{BB962C8B-B14F-4D97-AF65-F5344CB8AC3E}">
        <p14:creationId xmlns:p14="http://schemas.microsoft.com/office/powerpoint/2010/main" val="1879092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 representation of numbers, as physically measured on the surface of the graphic itself, should be directly proportional to the numerical quantities represented.</a:t>
            </a:r>
            <a:r>
              <a:rPr lang="en-CA" altLang="en-US" dirty="0"/>
              <a:t> ( the road example)</a:t>
            </a:r>
            <a:endParaRPr lang="en-US" altLang="en-US" dirty="0"/>
          </a:p>
        </p:txBody>
      </p:sp>
      <p:sp>
        <p:nvSpPr>
          <p:cNvPr id="4" name="Slide Number Placeholder 3"/>
          <p:cNvSpPr>
            <a:spLocks noGrp="1"/>
          </p:cNvSpPr>
          <p:nvPr>
            <p:ph type="sldNum" sz="quarter" idx="10"/>
          </p:nvPr>
        </p:nvSpPr>
        <p:spPr/>
        <p:txBody>
          <a:bodyPr/>
          <a:lstStyle/>
          <a:p>
            <a:fld id="{43788624-2883-4491-A49B-50143757BE6E}" type="slidenum">
              <a:rPr lang="en-CA" smtClean="0"/>
              <a:t>35</a:t>
            </a:fld>
            <a:endParaRPr lang="en-CA"/>
          </a:p>
        </p:txBody>
      </p:sp>
    </p:spTree>
    <p:extLst>
      <p:ext uri="{BB962C8B-B14F-4D97-AF65-F5344CB8AC3E}">
        <p14:creationId xmlns:p14="http://schemas.microsoft.com/office/powerpoint/2010/main" val="103930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altLang="en-US" dirty="0"/>
              <a:t>- If the Lie factor is equal to one 1 then the graphic is desirable and is doing a reasonable job of accurately representing the underlying numbers.</a:t>
            </a:r>
          </a:p>
          <a:p>
            <a:pPr marL="0" indent="0"/>
            <a:r>
              <a:rPr lang="en-US" altLang="en-US" dirty="0"/>
              <a:t>- lie factors greater than &gt; 1.05 or smaller than &lt; 0.95 go beyond plotting errors and are considered far beyond inaccuracies in plotting.</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36</a:t>
            </a:fld>
            <a:endParaRPr lang="en-CA"/>
          </a:p>
        </p:txBody>
      </p:sp>
    </p:spTree>
    <p:extLst>
      <p:ext uri="{BB962C8B-B14F-4D97-AF65-F5344CB8AC3E}">
        <p14:creationId xmlns:p14="http://schemas.microsoft.com/office/powerpoint/2010/main" val="3710796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37</a:t>
            </a:fld>
            <a:endParaRPr lang="en-CA"/>
          </a:p>
        </p:txBody>
      </p:sp>
    </p:spTree>
    <p:extLst>
      <p:ext uri="{BB962C8B-B14F-4D97-AF65-F5344CB8AC3E}">
        <p14:creationId xmlns:p14="http://schemas.microsoft.com/office/powerpoint/2010/main" val="2755707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one is a simple math </a:t>
            </a:r>
          </a:p>
          <a:p>
            <a:r>
              <a:rPr lang="en-CA" dirty="0"/>
              <a:t>Second one is Lie Factor</a:t>
            </a:r>
          </a:p>
        </p:txBody>
      </p:sp>
      <p:sp>
        <p:nvSpPr>
          <p:cNvPr id="4" name="Slide Number Placeholder 3"/>
          <p:cNvSpPr>
            <a:spLocks noGrp="1"/>
          </p:cNvSpPr>
          <p:nvPr>
            <p:ph type="sldNum" sz="quarter" idx="10"/>
          </p:nvPr>
        </p:nvSpPr>
        <p:spPr/>
        <p:txBody>
          <a:bodyPr/>
          <a:lstStyle/>
          <a:p>
            <a:fld id="{43788624-2883-4491-A49B-50143757BE6E}" type="slidenum">
              <a:rPr lang="en-CA" smtClean="0"/>
              <a:t>38</a:t>
            </a:fld>
            <a:endParaRPr lang="en-CA"/>
          </a:p>
        </p:txBody>
      </p:sp>
    </p:spTree>
    <p:extLst>
      <p:ext uri="{BB962C8B-B14F-4D97-AF65-F5344CB8AC3E}">
        <p14:creationId xmlns:p14="http://schemas.microsoft.com/office/powerpoint/2010/main" val="797604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Tx/>
              <a:buNone/>
            </a:pPr>
            <a:r>
              <a:rPr lang="en-US" altLang="en-US" dirty="0"/>
              <a:t>Usually the future is in front of us</a:t>
            </a:r>
          </a:p>
          <a:p>
            <a:pPr marL="742950" lvl="1" indent="-285750">
              <a:buFontTx/>
              <a:buNone/>
            </a:pPr>
            <a:r>
              <a:rPr lang="en-US" altLang="en-US" dirty="0"/>
              <a:t>Dates remain same size and fuel factors increase </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39</a:t>
            </a:fld>
            <a:endParaRPr lang="en-CA"/>
          </a:p>
        </p:txBody>
      </p:sp>
    </p:spTree>
    <p:extLst>
      <p:ext uri="{BB962C8B-B14F-4D97-AF65-F5344CB8AC3E}">
        <p14:creationId xmlns:p14="http://schemas.microsoft.com/office/powerpoint/2010/main" val="1687796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action of estimating or concluding something by assuming that existing trends will continue or a current method will remain applicable.</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41</a:t>
            </a:fld>
            <a:endParaRPr lang="en-CA"/>
          </a:p>
        </p:txBody>
      </p:sp>
    </p:spTree>
    <p:extLst>
      <p:ext uri="{BB962C8B-B14F-4D97-AF65-F5344CB8AC3E}">
        <p14:creationId xmlns:p14="http://schemas.microsoft.com/office/powerpoint/2010/main" val="657037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Show data variation not design variation</a:t>
            </a:r>
          </a:p>
        </p:txBody>
      </p:sp>
      <p:sp>
        <p:nvSpPr>
          <p:cNvPr id="4" name="Slide Number Placeholder 3"/>
          <p:cNvSpPr>
            <a:spLocks noGrp="1"/>
          </p:cNvSpPr>
          <p:nvPr>
            <p:ph type="sldNum" sz="quarter" idx="10"/>
          </p:nvPr>
        </p:nvSpPr>
        <p:spPr/>
        <p:txBody>
          <a:bodyPr/>
          <a:lstStyle/>
          <a:p>
            <a:fld id="{43788624-2883-4491-A49B-50143757BE6E}" type="slidenum">
              <a:rPr lang="en-CA" smtClean="0"/>
              <a:t>43</a:t>
            </a:fld>
            <a:endParaRPr lang="en-CA"/>
          </a:p>
        </p:txBody>
      </p:sp>
    </p:spTree>
    <p:extLst>
      <p:ext uri="{BB962C8B-B14F-4D97-AF65-F5344CB8AC3E}">
        <p14:creationId xmlns:p14="http://schemas.microsoft.com/office/powerpoint/2010/main" val="2056472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Show data variation not design variation</a:t>
            </a:r>
          </a:p>
        </p:txBody>
      </p:sp>
      <p:sp>
        <p:nvSpPr>
          <p:cNvPr id="4" name="Slide Number Placeholder 3"/>
          <p:cNvSpPr>
            <a:spLocks noGrp="1"/>
          </p:cNvSpPr>
          <p:nvPr>
            <p:ph type="sldNum" sz="quarter" idx="10"/>
          </p:nvPr>
        </p:nvSpPr>
        <p:spPr/>
        <p:txBody>
          <a:bodyPr/>
          <a:lstStyle/>
          <a:p>
            <a:fld id="{43788624-2883-4491-A49B-50143757BE6E}" type="slidenum">
              <a:rPr lang="en-CA" smtClean="0"/>
              <a:t>44</a:t>
            </a:fld>
            <a:endParaRPr lang="en-CA"/>
          </a:p>
        </p:txBody>
      </p:sp>
    </p:spTree>
    <p:extLst>
      <p:ext uri="{BB962C8B-B14F-4D97-AF65-F5344CB8AC3E}">
        <p14:creationId xmlns:p14="http://schemas.microsoft.com/office/powerpoint/2010/main" val="145064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Graphical Excellence begins with Graphical Integrity… we are going to talk about the last item in more details today…</a:t>
            </a:r>
          </a:p>
        </p:txBody>
      </p:sp>
      <p:sp>
        <p:nvSpPr>
          <p:cNvPr id="4" name="Slide Number Placeholder 3"/>
          <p:cNvSpPr>
            <a:spLocks noGrp="1"/>
          </p:cNvSpPr>
          <p:nvPr>
            <p:ph type="sldNum" sz="quarter" idx="10"/>
          </p:nvPr>
        </p:nvSpPr>
        <p:spPr/>
        <p:txBody>
          <a:bodyPr/>
          <a:lstStyle/>
          <a:p>
            <a:fld id="{43788624-2883-4491-A49B-50143757BE6E}" type="slidenum">
              <a:rPr lang="en-CA" smtClean="0"/>
              <a:t>5</a:t>
            </a:fld>
            <a:endParaRPr lang="en-CA"/>
          </a:p>
        </p:txBody>
      </p:sp>
    </p:spTree>
    <p:extLst>
      <p:ext uri="{BB962C8B-B14F-4D97-AF65-F5344CB8AC3E}">
        <p14:creationId xmlns:p14="http://schemas.microsoft.com/office/powerpoint/2010/main" val="1647157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Before 1955 .. How long before?</a:t>
            </a:r>
          </a:p>
        </p:txBody>
      </p:sp>
      <p:sp>
        <p:nvSpPr>
          <p:cNvPr id="4" name="Slide Number Placeholder 3"/>
          <p:cNvSpPr>
            <a:spLocks noGrp="1"/>
          </p:cNvSpPr>
          <p:nvPr>
            <p:ph type="sldNum" sz="quarter" idx="10"/>
          </p:nvPr>
        </p:nvSpPr>
        <p:spPr/>
        <p:txBody>
          <a:bodyPr/>
          <a:lstStyle/>
          <a:p>
            <a:fld id="{43788624-2883-4491-A49B-50143757BE6E}" type="slidenum">
              <a:rPr lang="en-CA" smtClean="0"/>
              <a:t>46</a:t>
            </a:fld>
            <a:endParaRPr lang="en-CA"/>
          </a:p>
        </p:txBody>
      </p:sp>
    </p:spTree>
    <p:extLst>
      <p:ext uri="{BB962C8B-B14F-4D97-AF65-F5344CB8AC3E}">
        <p14:creationId xmlns:p14="http://schemas.microsoft.com/office/powerpoint/2010/main" val="47777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point is the traffic deaths was low before 1955 and it went down after 1957 by just slicing a portion of data, they mislead the 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t>Different data points would tell a different stories</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47</a:t>
            </a:fld>
            <a:endParaRPr lang="en-CA"/>
          </a:p>
        </p:txBody>
      </p:sp>
    </p:spTree>
    <p:extLst>
      <p:ext uri="{BB962C8B-B14F-4D97-AF65-F5344CB8AC3E}">
        <p14:creationId xmlns:p14="http://schemas.microsoft.com/office/powerpoint/2010/main" val="2689666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Data is boring - </a:t>
            </a:r>
            <a:r>
              <a:rPr lang="en-US" altLang="en-US" dirty="0"/>
              <a:t>in spite of the fact that more and more time, money, and people hours are spent gathering data (fire hoses of data)</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49</a:t>
            </a:fld>
            <a:endParaRPr lang="en-CA"/>
          </a:p>
        </p:txBody>
      </p:sp>
    </p:spTree>
    <p:extLst>
      <p:ext uri="{BB962C8B-B14F-4D97-AF65-F5344CB8AC3E}">
        <p14:creationId xmlns:p14="http://schemas.microsoft.com/office/powerpoint/2010/main" val="2217825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Tufte</a:t>
            </a:r>
            <a:r>
              <a:rPr lang="en-CA" dirty="0"/>
              <a:t> has a series of guidelines to help us create excellence graphics.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Data graphics should draw the viewers attention to the sense and substance of data not to something else. The data graphical form should present the quantitative contents. Occasional artfulness of design can be acceptable. </a:t>
            </a:r>
          </a:p>
          <a:p>
            <a:endParaRPr lang="en-CA" dirty="0"/>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50</a:t>
            </a:fld>
            <a:endParaRPr lang="en-CA"/>
          </a:p>
        </p:txBody>
      </p:sp>
    </p:spTree>
    <p:extLst>
      <p:ext uri="{BB962C8B-B14F-4D97-AF65-F5344CB8AC3E}">
        <p14:creationId xmlns:p14="http://schemas.microsoft.com/office/powerpoint/2010/main" val="1463350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51</a:t>
            </a:fld>
            <a:endParaRPr lang="en-CA"/>
          </a:p>
        </p:txBody>
      </p:sp>
    </p:spTree>
    <p:extLst>
      <p:ext uri="{BB962C8B-B14F-4D97-AF65-F5344CB8AC3E}">
        <p14:creationId xmlns:p14="http://schemas.microsoft.com/office/powerpoint/2010/main" val="1265727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large share of ink on a graphic should present data information, the ink changing as the data change.</a:t>
            </a:r>
          </a:p>
          <a:p>
            <a:r>
              <a:rPr lang="en-CA" dirty="0"/>
              <a:t>What is ink? What is non data?</a:t>
            </a:r>
          </a:p>
        </p:txBody>
      </p:sp>
      <p:sp>
        <p:nvSpPr>
          <p:cNvPr id="4" name="Slide Number Placeholder 3"/>
          <p:cNvSpPr>
            <a:spLocks noGrp="1"/>
          </p:cNvSpPr>
          <p:nvPr>
            <p:ph type="sldNum" sz="quarter" idx="10"/>
          </p:nvPr>
        </p:nvSpPr>
        <p:spPr/>
        <p:txBody>
          <a:bodyPr/>
          <a:lstStyle/>
          <a:p>
            <a:fld id="{43788624-2883-4491-A49B-50143757BE6E}" type="slidenum">
              <a:rPr lang="en-CA" smtClean="0"/>
              <a:t>52</a:t>
            </a:fld>
            <a:endParaRPr lang="en-CA"/>
          </a:p>
        </p:txBody>
      </p:sp>
    </p:spTree>
    <p:extLst>
      <p:ext uri="{BB962C8B-B14F-4D97-AF65-F5344CB8AC3E}">
        <p14:creationId xmlns:p14="http://schemas.microsoft.com/office/powerpoint/2010/main" val="3473186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 ink is the non-erasable core of a graphic, non-redundant ink arranged in </a:t>
            </a:r>
            <a:r>
              <a:rPr lang="en-CA" dirty="0" err="1"/>
              <a:t>reposnse</a:t>
            </a:r>
            <a:r>
              <a:rPr lang="en-CA" dirty="0"/>
              <a:t> to variation in the numbers represented.</a:t>
            </a:r>
          </a:p>
        </p:txBody>
      </p:sp>
      <p:sp>
        <p:nvSpPr>
          <p:cNvPr id="4" name="Slide Number Placeholder 3"/>
          <p:cNvSpPr>
            <a:spLocks noGrp="1"/>
          </p:cNvSpPr>
          <p:nvPr>
            <p:ph type="sldNum" sz="quarter" idx="10"/>
          </p:nvPr>
        </p:nvSpPr>
        <p:spPr/>
        <p:txBody>
          <a:bodyPr/>
          <a:lstStyle/>
          <a:p>
            <a:fld id="{43788624-2883-4491-A49B-50143757BE6E}" type="slidenum">
              <a:rPr lang="en-CA" smtClean="0"/>
              <a:t>53</a:t>
            </a:fld>
            <a:endParaRPr lang="en-CA"/>
          </a:p>
        </p:txBody>
      </p:sp>
    </p:spTree>
    <p:extLst>
      <p:ext uri="{BB962C8B-B14F-4D97-AF65-F5344CB8AC3E}">
        <p14:creationId xmlns:p14="http://schemas.microsoft.com/office/powerpoint/2010/main" val="1997170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William </a:t>
            </a:r>
            <a:r>
              <a:rPr lang="en-US" altLang="en-US" dirty="0" err="1"/>
              <a:t>Playfair’s</a:t>
            </a:r>
            <a:r>
              <a:rPr lang="en-US" altLang="en-US" dirty="0"/>
              <a:t> first graphics used considerably more ink in general – august 1785</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54</a:t>
            </a:fld>
            <a:endParaRPr lang="en-CA"/>
          </a:p>
        </p:txBody>
      </p:sp>
    </p:spTree>
    <p:extLst>
      <p:ext uri="{BB962C8B-B14F-4D97-AF65-F5344CB8AC3E}">
        <p14:creationId xmlns:p14="http://schemas.microsoft.com/office/powerpoint/2010/main" val="108529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altLang="en-US" b="0" dirty="0"/>
              <a:t>Less grid lines</a:t>
            </a:r>
          </a:p>
          <a:p>
            <a:pPr>
              <a:spcBef>
                <a:spcPct val="50000"/>
              </a:spcBef>
            </a:pPr>
            <a:r>
              <a:rPr lang="en-US" altLang="en-US" b="0" dirty="0"/>
              <a:t>More space between data scale</a:t>
            </a:r>
          </a:p>
          <a:p>
            <a:pPr>
              <a:spcBef>
                <a:spcPct val="50000"/>
              </a:spcBef>
            </a:pPr>
            <a:r>
              <a:rPr lang="en-US" altLang="en-US" b="0" dirty="0"/>
              <a:t>Cleaner entry lines</a:t>
            </a:r>
          </a:p>
          <a:p>
            <a:pPr>
              <a:spcBef>
                <a:spcPct val="50000"/>
              </a:spcBef>
            </a:pPr>
            <a:r>
              <a:rPr lang="en-US" altLang="en-US" b="0" dirty="0"/>
              <a:t>Succinct comments</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55</a:t>
            </a:fld>
            <a:endParaRPr lang="en-CA"/>
          </a:p>
        </p:txBody>
      </p:sp>
    </p:spTree>
    <p:extLst>
      <p:ext uri="{BB962C8B-B14F-4D97-AF65-F5344CB8AC3E}">
        <p14:creationId xmlns:p14="http://schemas.microsoft.com/office/powerpoint/2010/main" val="3339260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lang="en-US" altLang="en-US" b="0" dirty="0"/>
              <a:t>Most ink is being used is data-ink (the dots and the </a:t>
            </a:r>
            <a:r>
              <a:rPr lang="en-US" altLang="en-US" b="0" dirty="0" err="1"/>
              <a:t>lables</a:t>
            </a:r>
            <a:r>
              <a:rPr lang="en-US" altLang="en-US" b="0" dirty="0"/>
              <a:t> )</a:t>
            </a:r>
          </a:p>
          <a:p>
            <a:pPr>
              <a:spcBef>
                <a:spcPct val="50000"/>
              </a:spcBef>
            </a:pP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56</a:t>
            </a:fld>
            <a:endParaRPr lang="en-CA"/>
          </a:p>
        </p:txBody>
      </p:sp>
    </p:spTree>
    <p:extLst>
      <p:ext uri="{BB962C8B-B14F-4D97-AF65-F5344CB8AC3E}">
        <p14:creationId xmlns:p14="http://schemas.microsoft.com/office/powerpoint/2010/main" val="1656214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DM: </a:t>
            </a:r>
            <a:r>
              <a:rPr lang="en-US" altLang="en-US" dirty="0"/>
              <a:t>these involve placement of additional information spatially situated on a spatially explicit diagram.</a:t>
            </a:r>
          </a:p>
          <a:p>
            <a:r>
              <a:rPr lang="en-CA" dirty="0"/>
              <a:t>TS: </a:t>
            </a:r>
            <a:r>
              <a:rPr lang="en-US" altLang="en-US" dirty="0"/>
              <a:t>these involve plotting some data as it changes across time.</a:t>
            </a:r>
            <a:endParaRPr lang="en-CA" dirty="0"/>
          </a:p>
          <a:p>
            <a:r>
              <a:rPr lang="en-CA" dirty="0"/>
              <a:t>ST:</a:t>
            </a:r>
            <a:r>
              <a:rPr lang="en-US" altLang="en-US" dirty="0"/>
              <a:t>plotting changes across both space and time.</a:t>
            </a:r>
            <a:endParaRPr lang="en-CA" dirty="0"/>
          </a:p>
          <a:p>
            <a:r>
              <a:rPr lang="en-CA" dirty="0"/>
              <a:t>RG:</a:t>
            </a:r>
            <a:r>
              <a:rPr lang="en-US" altLang="en-US" dirty="0"/>
              <a:t>designed to show the relationship between two or more data aspects.</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6</a:t>
            </a:fld>
            <a:endParaRPr lang="en-CA"/>
          </a:p>
        </p:txBody>
      </p:sp>
    </p:spTree>
    <p:extLst>
      <p:ext uri="{BB962C8B-B14F-4D97-AF65-F5344CB8AC3E}">
        <p14:creationId xmlns:p14="http://schemas.microsoft.com/office/powerpoint/2010/main" val="1504489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altLang="en-US" dirty="0"/>
              <a:t>Actual rate of vote registration compared to predicted rate in 104 cities 1960</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57</a:t>
            </a:fld>
            <a:endParaRPr lang="en-CA"/>
          </a:p>
        </p:txBody>
      </p:sp>
    </p:spTree>
    <p:extLst>
      <p:ext uri="{BB962C8B-B14F-4D97-AF65-F5344CB8AC3E}">
        <p14:creationId xmlns:p14="http://schemas.microsoft.com/office/powerpoint/2010/main" val="37169512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t>heavy grid lines –non data ink – actually cause irritation – </a:t>
            </a:r>
            <a:r>
              <a:rPr lang="en-US" altLang="en-US" b="0" dirty="0" err="1"/>
              <a:t>chartjunk</a:t>
            </a:r>
            <a:endParaRPr lang="en-US" altLang="en-US" b="0" dirty="0"/>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58</a:t>
            </a:fld>
            <a:endParaRPr lang="en-CA"/>
          </a:p>
        </p:txBody>
      </p:sp>
    </p:spTree>
    <p:extLst>
      <p:ext uri="{BB962C8B-B14F-4D97-AF65-F5344CB8AC3E}">
        <p14:creationId xmlns:p14="http://schemas.microsoft.com/office/powerpoint/2010/main" val="5106750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Population distribution urban and rural in States</a:t>
            </a:r>
          </a:p>
        </p:txBody>
      </p:sp>
      <p:sp>
        <p:nvSpPr>
          <p:cNvPr id="4" name="Slide Number Placeholder 3"/>
          <p:cNvSpPr>
            <a:spLocks noGrp="1"/>
          </p:cNvSpPr>
          <p:nvPr>
            <p:ph type="sldNum" sz="quarter" idx="10"/>
          </p:nvPr>
        </p:nvSpPr>
        <p:spPr/>
        <p:txBody>
          <a:bodyPr/>
          <a:lstStyle/>
          <a:p>
            <a:fld id="{43788624-2883-4491-A49B-50143757BE6E}" type="slidenum">
              <a:rPr lang="en-CA" smtClean="0"/>
              <a:t>60</a:t>
            </a:fld>
            <a:endParaRPr lang="en-CA"/>
          </a:p>
        </p:txBody>
      </p:sp>
    </p:spTree>
    <p:extLst>
      <p:ext uri="{BB962C8B-B14F-4D97-AF65-F5344CB8AC3E}">
        <p14:creationId xmlns:p14="http://schemas.microsoft.com/office/powerpoint/2010/main" val="2176255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overall pattern the concentrations</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61</a:t>
            </a:fld>
            <a:endParaRPr lang="en-CA"/>
          </a:p>
        </p:txBody>
      </p:sp>
    </p:spTree>
    <p:extLst>
      <p:ext uri="{BB962C8B-B14F-4D97-AF65-F5344CB8AC3E}">
        <p14:creationId xmlns:p14="http://schemas.microsoft.com/office/powerpoint/2010/main" val="2307281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err="1">
                <a:solidFill>
                  <a:schemeClr val="tx1"/>
                </a:solidFill>
                <a:effectLst/>
                <a:latin typeface="+mn-lt"/>
                <a:ea typeface="+mn-ea"/>
                <a:cs typeface="+mn-cs"/>
              </a:rPr>
              <a:t>Chartjunk</a:t>
            </a:r>
            <a:r>
              <a:rPr lang="en-CA" sz="1200" b="0" i="0" kern="1200" dirty="0">
                <a:solidFill>
                  <a:schemeClr val="tx1"/>
                </a:solidFill>
                <a:effectLst/>
                <a:latin typeface="+mn-lt"/>
                <a:ea typeface="+mn-ea"/>
                <a:cs typeface="+mn-cs"/>
              </a:rPr>
              <a:t> refers to all visual elements in charts and graphs that are not necessary to comprehend the information represented on the graph, or that distract the viewer from this information.</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62</a:t>
            </a:fld>
            <a:endParaRPr lang="en-CA"/>
          </a:p>
        </p:txBody>
      </p:sp>
    </p:spTree>
    <p:extLst>
      <p:ext uri="{BB962C8B-B14F-4D97-AF65-F5344CB8AC3E}">
        <p14:creationId xmlns:p14="http://schemas.microsoft.com/office/powerpoint/2010/main" val="3963386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Avoid extras that does not add anything</a:t>
            </a:r>
          </a:p>
        </p:txBody>
      </p:sp>
      <p:sp>
        <p:nvSpPr>
          <p:cNvPr id="4" name="Slide Number Placeholder 3"/>
          <p:cNvSpPr>
            <a:spLocks noGrp="1"/>
          </p:cNvSpPr>
          <p:nvPr>
            <p:ph type="sldNum" sz="quarter" idx="10"/>
          </p:nvPr>
        </p:nvSpPr>
        <p:spPr/>
        <p:txBody>
          <a:bodyPr/>
          <a:lstStyle/>
          <a:p>
            <a:fld id="{43788624-2883-4491-A49B-50143757BE6E}" type="slidenum">
              <a:rPr lang="en-CA" smtClean="0"/>
              <a:t>63</a:t>
            </a:fld>
            <a:endParaRPr lang="en-CA"/>
          </a:p>
        </p:txBody>
      </p:sp>
    </p:spTree>
    <p:extLst>
      <p:ext uri="{BB962C8B-B14F-4D97-AF65-F5344CB8AC3E}">
        <p14:creationId xmlns:p14="http://schemas.microsoft.com/office/powerpoint/2010/main" val="32317316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vibrating textures</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64</a:t>
            </a:fld>
            <a:endParaRPr lang="en-CA"/>
          </a:p>
        </p:txBody>
      </p:sp>
    </p:spTree>
    <p:extLst>
      <p:ext uri="{BB962C8B-B14F-4D97-AF65-F5344CB8AC3E}">
        <p14:creationId xmlns:p14="http://schemas.microsoft.com/office/powerpoint/2010/main" val="41017740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vibrating textures</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65</a:t>
            </a:fld>
            <a:endParaRPr lang="en-CA"/>
          </a:p>
        </p:txBody>
      </p:sp>
    </p:spTree>
    <p:extLst>
      <p:ext uri="{BB962C8B-B14F-4D97-AF65-F5344CB8AC3E}">
        <p14:creationId xmlns:p14="http://schemas.microsoft.com/office/powerpoint/2010/main" val="2359721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en-US" dirty="0"/>
              <a:t>The same ink can often serve more than one graphical purpose.</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68</a:t>
            </a:fld>
            <a:endParaRPr lang="en-CA"/>
          </a:p>
        </p:txBody>
      </p:sp>
    </p:spTree>
    <p:extLst>
      <p:ext uri="{BB962C8B-B14F-4D97-AF65-F5344CB8AC3E}">
        <p14:creationId xmlns:p14="http://schemas.microsoft.com/office/powerpoint/2010/main" val="641149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 principle is: mobilize every graphical element, perhaps several times over, to show the data.</a:t>
            </a:r>
          </a:p>
        </p:txBody>
      </p:sp>
      <p:sp>
        <p:nvSpPr>
          <p:cNvPr id="4" name="Slide Number Placeholder 3"/>
          <p:cNvSpPr>
            <a:spLocks noGrp="1"/>
          </p:cNvSpPr>
          <p:nvPr>
            <p:ph type="sldNum" sz="quarter" idx="10"/>
          </p:nvPr>
        </p:nvSpPr>
        <p:spPr/>
        <p:txBody>
          <a:bodyPr/>
          <a:lstStyle/>
          <a:p>
            <a:fld id="{43788624-2883-4491-A49B-50143757BE6E}" type="slidenum">
              <a:rPr lang="en-CA" smtClean="0"/>
              <a:t>69</a:t>
            </a:fld>
            <a:endParaRPr lang="en-CA"/>
          </a:p>
        </p:txBody>
      </p:sp>
    </p:spTree>
    <p:extLst>
      <p:ext uri="{BB962C8B-B14F-4D97-AF65-F5344CB8AC3E}">
        <p14:creationId xmlns:p14="http://schemas.microsoft.com/office/powerpoint/2010/main" val="2025432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these involve placement of additional information spatially situated on a explicit diagram.</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7</a:t>
            </a:fld>
            <a:endParaRPr lang="en-CA"/>
          </a:p>
        </p:txBody>
      </p:sp>
    </p:spTree>
    <p:extLst>
      <p:ext uri="{BB962C8B-B14F-4D97-AF65-F5344CB8AC3E}">
        <p14:creationId xmlns:p14="http://schemas.microsoft.com/office/powerpoint/2010/main" val="13546902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series of graphics such as frames in a movie showing the same combination of variables, indexed by changes in another variable(s)</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71</a:t>
            </a:fld>
            <a:endParaRPr lang="en-CA"/>
          </a:p>
        </p:txBody>
      </p:sp>
    </p:spTree>
    <p:extLst>
      <p:ext uri="{BB962C8B-B14F-4D97-AF65-F5344CB8AC3E}">
        <p14:creationId xmlns:p14="http://schemas.microsoft.com/office/powerpoint/2010/main" val="949546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Galileo marked and labeled sunspots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Collections of these labeled drawing make small multiples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Showing sunspot location, with time and labels and the shifting orientation of the sun in our sky</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72</a:t>
            </a:fld>
            <a:endParaRPr lang="en-CA"/>
          </a:p>
        </p:txBody>
      </p:sp>
    </p:spTree>
    <p:extLst>
      <p:ext uri="{BB962C8B-B14F-4D97-AF65-F5344CB8AC3E}">
        <p14:creationId xmlns:p14="http://schemas.microsoft.com/office/powerpoint/2010/main" val="17596712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http://galileo.rice.edu/sci/observations/saturn.html</a:t>
            </a:r>
          </a:p>
          <a:p>
            <a:r>
              <a:rPr lang="en-CA" sz="1200" b="0" i="0" kern="1200" dirty="0">
                <a:solidFill>
                  <a:schemeClr val="tx1"/>
                </a:solidFill>
                <a:effectLst/>
                <a:latin typeface="+mn-lt"/>
                <a:ea typeface="+mn-ea"/>
                <a:cs typeface="+mn-cs"/>
              </a:rPr>
              <a:t>At the end of the nineteenth century, spectrographic studies showed that the angular rotation of the inside of the ring was greater than that of the outside of the ring, and that the ratio obeyed Kepler's third law. The problem was now solved, although Saturn's ring system still held surprises, as can be seen from the results of the recent flybys of the planet.</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73</a:t>
            </a:fld>
            <a:endParaRPr lang="en-CA"/>
          </a:p>
        </p:txBody>
      </p:sp>
    </p:spTree>
    <p:extLst>
      <p:ext uri="{BB962C8B-B14F-4D97-AF65-F5344CB8AC3E}">
        <p14:creationId xmlns:p14="http://schemas.microsoft.com/office/powerpoint/2010/main" val="32886806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 Comparative Heights of Mountains and Lengths of Rivers of North America, South America, Asia, Africa, Europe, and British Isles. Relief shown by hachures.</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74</a:t>
            </a:fld>
            <a:endParaRPr lang="en-CA"/>
          </a:p>
        </p:txBody>
      </p:sp>
    </p:spTree>
    <p:extLst>
      <p:ext uri="{BB962C8B-B14F-4D97-AF65-F5344CB8AC3E}">
        <p14:creationId xmlns:p14="http://schemas.microsoft.com/office/powerpoint/2010/main" val="21351900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75</a:t>
            </a:fld>
            <a:endParaRPr lang="en-CA"/>
          </a:p>
        </p:txBody>
      </p:sp>
    </p:spTree>
    <p:extLst>
      <p:ext uri="{BB962C8B-B14F-4D97-AF65-F5344CB8AC3E}">
        <p14:creationId xmlns:p14="http://schemas.microsoft.com/office/powerpoint/2010/main" val="29450868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EVEN though we navigate daily through a perceptual world of three spatial dimensions, the world portrayed on our information displays is caught up in the two </a:t>
            </a:r>
            <a:r>
              <a:rPr lang="en-CA" dirty="0" err="1"/>
              <a:t>dimentional</a:t>
            </a:r>
            <a:r>
              <a:rPr lang="en-CA" dirty="0"/>
              <a:t> on a screen or on a paper.</a:t>
            </a:r>
          </a:p>
        </p:txBody>
      </p:sp>
      <p:sp>
        <p:nvSpPr>
          <p:cNvPr id="4" name="Slide Number Placeholder 3"/>
          <p:cNvSpPr>
            <a:spLocks noGrp="1"/>
          </p:cNvSpPr>
          <p:nvPr>
            <p:ph type="sldNum" sz="quarter" idx="10"/>
          </p:nvPr>
        </p:nvSpPr>
        <p:spPr/>
        <p:txBody>
          <a:bodyPr/>
          <a:lstStyle/>
          <a:p>
            <a:fld id="{43788624-2883-4491-A49B-50143757BE6E}" type="slidenum">
              <a:rPr lang="en-CA" smtClean="0"/>
              <a:t>76</a:t>
            </a:fld>
            <a:endParaRPr lang="en-CA"/>
          </a:p>
        </p:txBody>
      </p:sp>
    </p:spTree>
    <p:extLst>
      <p:ext uri="{BB962C8B-B14F-4D97-AF65-F5344CB8AC3E}">
        <p14:creationId xmlns:p14="http://schemas.microsoft.com/office/powerpoint/2010/main" val="34190876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this Japanese travel guide, an engaging hybrid of design technique, the abrupt shift from friendly perspective to hard flatland shows the loss suffered by giving in to the arbitrary data-compression of paper surfaces. A bird's-eye view with detailed perspective describes local areas near the architecturally renowned </a:t>
            </a:r>
            <a:r>
              <a:rPr lang="en-CA" dirty="0" err="1"/>
              <a:t>Ise</a:t>
            </a:r>
            <a:r>
              <a:rPr lang="en-CA" dirty="0"/>
              <a:t> Shrine; then, on the right margin, a very flat map delineates the national railroad system linking the shrine to major cities, somewhat compensating for loss of a visual dimension with a broad overview.</a:t>
            </a:r>
          </a:p>
        </p:txBody>
      </p:sp>
      <p:sp>
        <p:nvSpPr>
          <p:cNvPr id="4" name="Slide Number Placeholder 3"/>
          <p:cNvSpPr>
            <a:spLocks noGrp="1"/>
          </p:cNvSpPr>
          <p:nvPr>
            <p:ph type="sldNum" sz="quarter" idx="10"/>
          </p:nvPr>
        </p:nvSpPr>
        <p:spPr/>
        <p:txBody>
          <a:bodyPr/>
          <a:lstStyle/>
          <a:p>
            <a:fld id="{43788624-2883-4491-A49B-50143757BE6E}" type="slidenum">
              <a:rPr lang="en-CA" smtClean="0"/>
              <a:t>77</a:t>
            </a:fld>
            <a:endParaRPr lang="en-CA"/>
          </a:p>
        </p:txBody>
      </p:sp>
    </p:spTree>
    <p:extLst>
      <p:ext uri="{BB962C8B-B14F-4D97-AF65-F5344CB8AC3E}">
        <p14:creationId xmlns:p14="http://schemas.microsoft.com/office/powerpoint/2010/main" val="16938793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the toad (</a:t>
            </a:r>
            <a:r>
              <a:rPr lang="en-CA" dirty="0" err="1"/>
              <a:t>Bufo</a:t>
            </a:r>
            <a:r>
              <a:rPr lang="en-CA" dirty="0"/>
              <a:t> </a:t>
            </a:r>
            <a:r>
              <a:rPr lang="en-CA" dirty="0" err="1"/>
              <a:t>americanus</a:t>
            </a:r>
            <a:r>
              <a:rPr lang="en-CA" dirty="0"/>
              <a:t> Le Conte) sheds its skin upon the occasion of a quarterly moulting, the suit leaves life's </a:t>
            </a:r>
            <a:r>
              <a:rPr lang="en-CA" dirty="0" err="1"/>
              <a:t>spaceland</a:t>
            </a:r>
            <a:r>
              <a:rPr lang="en-CA" dirty="0"/>
              <a:t> and collapses into flatland, not unlike our information displays</a:t>
            </a:r>
          </a:p>
        </p:txBody>
      </p:sp>
      <p:sp>
        <p:nvSpPr>
          <p:cNvPr id="4" name="Slide Number Placeholder 3"/>
          <p:cNvSpPr>
            <a:spLocks noGrp="1"/>
          </p:cNvSpPr>
          <p:nvPr>
            <p:ph type="sldNum" sz="quarter" idx="10"/>
          </p:nvPr>
        </p:nvSpPr>
        <p:spPr/>
        <p:txBody>
          <a:bodyPr/>
          <a:lstStyle/>
          <a:p>
            <a:fld id="{43788624-2883-4491-A49B-50143757BE6E}" type="slidenum">
              <a:rPr lang="en-CA" smtClean="0"/>
              <a:t>78</a:t>
            </a:fld>
            <a:endParaRPr lang="en-CA"/>
          </a:p>
        </p:txBody>
      </p:sp>
    </p:spTree>
    <p:extLst>
      <p:ext uri="{BB962C8B-B14F-4D97-AF65-F5344CB8AC3E}">
        <p14:creationId xmlns:p14="http://schemas.microsoft.com/office/powerpoint/2010/main" val="3073428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Usualy</a:t>
            </a:r>
            <a:r>
              <a:rPr lang="en-CA" dirty="0"/>
              <a:t> </a:t>
            </a:r>
            <a:r>
              <a:rPr lang="en-US" altLang="en-US" dirty="0"/>
              <a:t>Multivariate data is difficult to draw in 2D</a:t>
            </a:r>
          </a:p>
          <a:p>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79</a:t>
            </a:fld>
            <a:endParaRPr lang="en-CA"/>
          </a:p>
        </p:txBody>
      </p:sp>
    </p:spTree>
    <p:extLst>
      <p:ext uri="{BB962C8B-B14F-4D97-AF65-F5344CB8AC3E}">
        <p14:creationId xmlns:p14="http://schemas.microsoft.com/office/powerpoint/2010/main" val="1433225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3D can be useful, For example in this case, </a:t>
            </a:r>
            <a:r>
              <a:rPr lang="en-CA" sz="1200" b="0" i="0" kern="1200" dirty="0">
                <a:solidFill>
                  <a:schemeClr val="tx1"/>
                </a:solidFill>
                <a:effectLst/>
                <a:latin typeface="+mn-lt"/>
                <a:ea typeface="+mn-ea"/>
                <a:cs typeface="+mn-cs"/>
              </a:rPr>
              <a:t>Fold-up geometrical illustrations in the first English edition of Euclid’s ‘Elements of Geometry,’ published London, 1570 shows his mathematical contribution very clearly and it gives the viewers to experience it by playing around with the papers.</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80</a:t>
            </a:fld>
            <a:endParaRPr lang="en-CA"/>
          </a:p>
        </p:txBody>
      </p:sp>
    </p:spTree>
    <p:extLst>
      <p:ext uri="{BB962C8B-B14F-4D97-AF65-F5344CB8AC3E}">
        <p14:creationId xmlns:p14="http://schemas.microsoft.com/office/powerpoint/2010/main" val="127176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This map is showing the geographic variation age adjusted death rates by cancer among men and women across US states between 1950 and 1965.</a:t>
            </a:r>
          </a:p>
          <a:p>
            <a:r>
              <a:rPr lang="en-CA" sz="1200" b="0" i="0" kern="1200" dirty="0">
                <a:solidFill>
                  <a:schemeClr val="tx1"/>
                </a:solidFill>
                <a:effectLst/>
                <a:latin typeface="+mn-lt"/>
                <a:ea typeface="+mn-ea"/>
                <a:cs typeface="+mn-cs"/>
              </a:rPr>
              <a:t>What is this map telling you?</a:t>
            </a:r>
          </a:p>
          <a:p>
            <a:br>
              <a:rPr lang="en-CA" dirty="0"/>
            </a:b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8</a:t>
            </a:fld>
            <a:endParaRPr lang="en-CA"/>
          </a:p>
        </p:txBody>
      </p:sp>
    </p:spTree>
    <p:extLst>
      <p:ext uri="{BB962C8B-B14F-4D97-AF65-F5344CB8AC3E}">
        <p14:creationId xmlns:p14="http://schemas.microsoft.com/office/powerpoint/2010/main" val="16270902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we have a 3d diagram of physical components that go together. This </a:t>
            </a:r>
            <a:r>
              <a:rPr lang="en-US" altLang="en-US" sz="1200" dirty="0"/>
              <a:t>diagram was</a:t>
            </a:r>
            <a:r>
              <a:rPr lang="en-CA" dirty="0"/>
              <a:t> published by IBM and it shows the instructions of how to assemble a copier machine. You can see how displaying the information in 3D format in this diagram is necessary. </a:t>
            </a:r>
          </a:p>
        </p:txBody>
      </p:sp>
      <p:sp>
        <p:nvSpPr>
          <p:cNvPr id="4" name="Slide Number Placeholder 3"/>
          <p:cNvSpPr>
            <a:spLocks noGrp="1"/>
          </p:cNvSpPr>
          <p:nvPr>
            <p:ph type="sldNum" sz="quarter" idx="10"/>
          </p:nvPr>
        </p:nvSpPr>
        <p:spPr/>
        <p:txBody>
          <a:bodyPr/>
          <a:lstStyle/>
          <a:p>
            <a:fld id="{43788624-2883-4491-A49B-50143757BE6E}" type="slidenum">
              <a:rPr lang="en-CA" smtClean="0"/>
              <a:t>81</a:t>
            </a:fld>
            <a:endParaRPr lang="en-CA"/>
          </a:p>
        </p:txBody>
      </p:sp>
    </p:spTree>
    <p:extLst>
      <p:ext uri="{BB962C8B-B14F-4D97-AF65-F5344CB8AC3E}">
        <p14:creationId xmlns:p14="http://schemas.microsoft.com/office/powerpoint/2010/main" val="10245756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Rainbow colors are overused in infographic but the problem with them is it is hard to judge which is greater than which color.</a:t>
            </a:r>
          </a:p>
          <a:p>
            <a:r>
              <a:rPr lang="en-CA" dirty="0"/>
              <a:t>Also when you have more than 5-7 colors, distinguishing them can be difficult</a:t>
            </a:r>
          </a:p>
          <a:p>
            <a:r>
              <a:rPr lang="en-CA" dirty="0"/>
              <a:t>Also you need to consider color blind </a:t>
            </a:r>
            <a:r>
              <a:rPr lang="en-CA" dirty="0" err="1"/>
              <a:t>ppl</a:t>
            </a:r>
            <a:r>
              <a:rPr lang="en-CA" dirty="0"/>
              <a:t> which makes choosing the right colors even harder.</a:t>
            </a:r>
          </a:p>
          <a:p>
            <a:r>
              <a:rPr lang="en-CA" dirty="0"/>
              <a:t>This is a misleading rainbow</a:t>
            </a:r>
          </a:p>
        </p:txBody>
      </p:sp>
      <p:sp>
        <p:nvSpPr>
          <p:cNvPr id="4" name="Slide Number Placeholder 3"/>
          <p:cNvSpPr>
            <a:spLocks noGrp="1"/>
          </p:cNvSpPr>
          <p:nvPr>
            <p:ph type="sldNum" sz="quarter" idx="10"/>
          </p:nvPr>
        </p:nvSpPr>
        <p:spPr/>
        <p:txBody>
          <a:bodyPr/>
          <a:lstStyle/>
          <a:p>
            <a:fld id="{43788624-2883-4491-A49B-50143757BE6E}" type="slidenum">
              <a:rPr lang="en-CA" smtClean="0"/>
              <a:t>82</a:t>
            </a:fld>
            <a:endParaRPr lang="en-CA"/>
          </a:p>
        </p:txBody>
      </p:sp>
    </p:spTree>
    <p:extLst>
      <p:ext uri="{BB962C8B-B14F-4D97-AF65-F5344CB8AC3E}">
        <p14:creationId xmlns:p14="http://schemas.microsoft.com/office/powerpoint/2010/main" val="12711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Tufte</a:t>
            </a:r>
            <a:r>
              <a:rPr lang="en-CA" dirty="0"/>
              <a:t> offers considerable guidance on the use of colour in Chapter 5 of [40], as usual contrasting its power when used well against the calamities that can occur when inexpertly deployed.</a:t>
            </a:r>
          </a:p>
        </p:txBody>
      </p:sp>
      <p:sp>
        <p:nvSpPr>
          <p:cNvPr id="4" name="Slide Number Placeholder 3"/>
          <p:cNvSpPr>
            <a:spLocks noGrp="1"/>
          </p:cNvSpPr>
          <p:nvPr>
            <p:ph type="sldNum" sz="quarter" idx="10"/>
          </p:nvPr>
        </p:nvSpPr>
        <p:spPr/>
        <p:txBody>
          <a:bodyPr/>
          <a:lstStyle/>
          <a:p>
            <a:fld id="{43788624-2883-4491-A49B-50143757BE6E}" type="slidenum">
              <a:rPr lang="en-CA" smtClean="0"/>
              <a:t>83</a:t>
            </a:fld>
            <a:endParaRPr lang="en-CA"/>
          </a:p>
        </p:txBody>
      </p:sp>
    </p:spTree>
    <p:extLst>
      <p:ext uri="{BB962C8B-B14F-4D97-AF65-F5344CB8AC3E}">
        <p14:creationId xmlns:p14="http://schemas.microsoft.com/office/powerpoint/2010/main" val="22303278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Use least possible emphasis </a:t>
            </a:r>
            <a:r>
              <a:rPr lang="en-US" altLang="en-US" sz="1200" dirty="0" err="1"/>
              <a:t>colours</a:t>
            </a:r>
            <a:r>
              <a:rPr lang="en-US" altLang="en-US" sz="1200" dirty="0"/>
              <a:t> on clam background</a:t>
            </a:r>
            <a:endParaRPr lang="en-CA" dirty="0"/>
          </a:p>
        </p:txBody>
      </p:sp>
      <p:sp>
        <p:nvSpPr>
          <p:cNvPr id="4" name="Slide Number Placeholder 3"/>
          <p:cNvSpPr>
            <a:spLocks noGrp="1"/>
          </p:cNvSpPr>
          <p:nvPr>
            <p:ph type="sldNum" sz="quarter" idx="10"/>
          </p:nvPr>
        </p:nvSpPr>
        <p:spPr/>
        <p:txBody>
          <a:bodyPr/>
          <a:lstStyle/>
          <a:p>
            <a:fld id="{43788624-2883-4491-A49B-50143757BE6E}" type="slidenum">
              <a:rPr lang="en-CA" smtClean="0"/>
              <a:t>84</a:t>
            </a:fld>
            <a:endParaRPr lang="en-CA"/>
          </a:p>
        </p:txBody>
      </p:sp>
    </p:spTree>
    <p:extLst>
      <p:ext uri="{BB962C8B-B14F-4D97-AF65-F5344CB8AC3E}">
        <p14:creationId xmlns:p14="http://schemas.microsoft.com/office/powerpoint/2010/main" val="3484720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record sale of different music bands from 1955 to 1974</a:t>
            </a:r>
          </a:p>
        </p:txBody>
      </p:sp>
      <p:sp>
        <p:nvSpPr>
          <p:cNvPr id="4" name="Slide Number Placeholder 3"/>
          <p:cNvSpPr>
            <a:spLocks noGrp="1"/>
          </p:cNvSpPr>
          <p:nvPr>
            <p:ph type="sldNum" sz="quarter" idx="10"/>
          </p:nvPr>
        </p:nvSpPr>
        <p:spPr/>
        <p:txBody>
          <a:bodyPr/>
          <a:lstStyle/>
          <a:p>
            <a:fld id="{43788624-2883-4491-A49B-50143757BE6E}" type="slidenum">
              <a:rPr lang="en-CA" smtClean="0"/>
              <a:t>85</a:t>
            </a:fld>
            <a:endParaRPr lang="en-CA"/>
          </a:p>
        </p:txBody>
      </p:sp>
    </p:spTree>
    <p:extLst>
      <p:ext uri="{BB962C8B-B14F-4D97-AF65-F5344CB8AC3E}">
        <p14:creationId xmlns:p14="http://schemas.microsoft.com/office/powerpoint/2010/main" val="35462040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1000" indent="-381000"/>
            <a:r>
              <a:rPr lang="en-CA" dirty="0"/>
              <a:t>LIKE the tour-guides for the </a:t>
            </a:r>
            <a:r>
              <a:rPr lang="en-CA" dirty="0" err="1"/>
              <a:t>Ise</a:t>
            </a:r>
            <a:r>
              <a:rPr lang="en-CA" dirty="0"/>
              <a:t> Shrine and sunspots, movements are again explained on a perspective map in here, So you can say movement is the 4</a:t>
            </a:r>
            <a:r>
              <a:rPr lang="en-CA" baseline="30000" dirty="0"/>
              <a:t>th</a:t>
            </a:r>
            <a:r>
              <a:rPr lang="en-CA" dirty="0"/>
              <a:t> </a:t>
            </a:r>
            <a:r>
              <a:rPr lang="en-CA" dirty="0" err="1"/>
              <a:t>dimention</a:t>
            </a:r>
            <a:r>
              <a:rPr lang="en-CA" dirty="0"/>
              <a:t> the flatland of floor, coded gestures in dance notation of body motion, and time sequence.</a:t>
            </a:r>
            <a:endParaRPr lang="en-US" altLang="en-US" sz="1200" dirty="0"/>
          </a:p>
        </p:txBody>
      </p:sp>
      <p:sp>
        <p:nvSpPr>
          <p:cNvPr id="4" name="Slide Number Placeholder 3"/>
          <p:cNvSpPr>
            <a:spLocks noGrp="1"/>
          </p:cNvSpPr>
          <p:nvPr>
            <p:ph type="sldNum" sz="quarter" idx="10"/>
          </p:nvPr>
        </p:nvSpPr>
        <p:spPr/>
        <p:txBody>
          <a:bodyPr/>
          <a:lstStyle/>
          <a:p>
            <a:fld id="{43788624-2883-4491-A49B-50143757BE6E}" type="slidenum">
              <a:rPr lang="en-CA" smtClean="0"/>
              <a:t>86</a:t>
            </a:fld>
            <a:endParaRPr lang="en-CA"/>
          </a:p>
        </p:txBody>
      </p:sp>
    </p:spTree>
    <p:extLst>
      <p:ext uri="{BB962C8B-B14F-4D97-AF65-F5344CB8AC3E}">
        <p14:creationId xmlns:p14="http://schemas.microsoft.com/office/powerpoint/2010/main" val="913947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1000" indent="-381000"/>
            <a:r>
              <a:rPr lang="en-US" altLang="en-US" sz="1200" dirty="0"/>
              <a:t>Use least possible distinguishable difference</a:t>
            </a:r>
          </a:p>
        </p:txBody>
      </p:sp>
      <p:sp>
        <p:nvSpPr>
          <p:cNvPr id="4" name="Slide Number Placeholder 3"/>
          <p:cNvSpPr>
            <a:spLocks noGrp="1"/>
          </p:cNvSpPr>
          <p:nvPr>
            <p:ph type="sldNum" sz="quarter" idx="10"/>
          </p:nvPr>
        </p:nvSpPr>
        <p:spPr/>
        <p:txBody>
          <a:bodyPr/>
          <a:lstStyle/>
          <a:p>
            <a:fld id="{43788624-2883-4491-A49B-50143757BE6E}" type="slidenum">
              <a:rPr lang="en-CA" smtClean="0"/>
              <a:t>87</a:t>
            </a:fld>
            <a:endParaRPr lang="en-CA"/>
          </a:p>
        </p:txBody>
      </p:sp>
    </p:spTree>
    <p:extLst>
      <p:ext uri="{BB962C8B-B14F-4D97-AF65-F5344CB8AC3E}">
        <p14:creationId xmlns:p14="http://schemas.microsoft.com/office/powerpoint/2010/main" val="29427704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http://www.designyourway.net/blog/inspiration/when-infographics-go-bad-or-how-not-to-design-data-visualization/</a:t>
            </a:r>
          </a:p>
        </p:txBody>
      </p:sp>
      <p:sp>
        <p:nvSpPr>
          <p:cNvPr id="4" name="Slide Number Placeholder 3"/>
          <p:cNvSpPr>
            <a:spLocks noGrp="1"/>
          </p:cNvSpPr>
          <p:nvPr>
            <p:ph type="sldNum" sz="quarter" idx="10"/>
          </p:nvPr>
        </p:nvSpPr>
        <p:spPr/>
        <p:txBody>
          <a:bodyPr/>
          <a:lstStyle/>
          <a:p>
            <a:fld id="{43788624-2883-4491-A49B-50143757BE6E}" type="slidenum">
              <a:rPr lang="en-CA" smtClean="0"/>
              <a:t>89</a:t>
            </a:fld>
            <a:endParaRPr lang="en-CA"/>
          </a:p>
        </p:txBody>
      </p:sp>
    </p:spTree>
    <p:extLst>
      <p:ext uri="{BB962C8B-B14F-4D97-AF65-F5344CB8AC3E}">
        <p14:creationId xmlns:p14="http://schemas.microsoft.com/office/powerpoint/2010/main" val="2942486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map shows the export rate of wine from France to other countries. </a:t>
            </a:r>
          </a:p>
        </p:txBody>
      </p:sp>
      <p:sp>
        <p:nvSpPr>
          <p:cNvPr id="4" name="Slide Number Placeholder 3"/>
          <p:cNvSpPr>
            <a:spLocks noGrp="1"/>
          </p:cNvSpPr>
          <p:nvPr>
            <p:ph type="sldNum" sz="quarter" idx="10"/>
          </p:nvPr>
        </p:nvSpPr>
        <p:spPr/>
        <p:txBody>
          <a:bodyPr/>
          <a:lstStyle/>
          <a:p>
            <a:fld id="{43788624-2883-4491-A49B-50143757BE6E}" type="slidenum">
              <a:rPr lang="en-CA" smtClean="0"/>
              <a:t>10</a:t>
            </a:fld>
            <a:endParaRPr lang="en-CA"/>
          </a:p>
        </p:txBody>
      </p:sp>
    </p:spTree>
    <p:extLst>
      <p:ext uri="{BB962C8B-B14F-4D97-AF65-F5344CB8AC3E}">
        <p14:creationId xmlns:p14="http://schemas.microsoft.com/office/powerpoint/2010/main" val="989440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time-series plot is the most frequently used form of graphic design. With one dimension marching along to the regular rhythm of seconds, minutes, hours, days, weeks, months, years, centuries, or millennia, the natural ordering of the time scale gives this design a strength and efficiency of interpretation. is the oldest known example of an attempt to show changing values graphically</a:t>
            </a:r>
          </a:p>
        </p:txBody>
      </p:sp>
      <p:sp>
        <p:nvSpPr>
          <p:cNvPr id="4" name="Slide Number Placeholder 3"/>
          <p:cNvSpPr>
            <a:spLocks noGrp="1"/>
          </p:cNvSpPr>
          <p:nvPr>
            <p:ph type="sldNum" sz="quarter" idx="10"/>
          </p:nvPr>
        </p:nvSpPr>
        <p:spPr/>
        <p:txBody>
          <a:bodyPr/>
          <a:lstStyle/>
          <a:p>
            <a:fld id="{43788624-2883-4491-A49B-50143757BE6E}" type="slidenum">
              <a:rPr lang="en-CA" smtClean="0"/>
              <a:t>11</a:t>
            </a:fld>
            <a:endParaRPr lang="en-CA"/>
          </a:p>
        </p:txBody>
      </p:sp>
    </p:spTree>
    <p:extLst>
      <p:ext uri="{BB962C8B-B14F-4D97-AF65-F5344CB8AC3E}">
        <p14:creationId xmlns:p14="http://schemas.microsoft.com/office/powerpoint/2010/main" val="194002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8E81-671B-437E-9D2D-EA85E4CD02B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CA" dirty="0"/>
          </a:p>
        </p:txBody>
      </p:sp>
      <p:sp>
        <p:nvSpPr>
          <p:cNvPr id="3" name="Subtitle 2">
            <a:extLst>
              <a:ext uri="{FF2B5EF4-FFF2-40B4-BE49-F238E27FC236}">
                <a16:creationId xmlns:a16="http://schemas.microsoft.com/office/drawing/2014/main" id="{2FAB2599-6027-4C19-AA9A-F33269ACA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a:extLst>
              <a:ext uri="{FF2B5EF4-FFF2-40B4-BE49-F238E27FC236}">
                <a16:creationId xmlns:a16="http://schemas.microsoft.com/office/drawing/2014/main" id="{9D278ADA-3084-4848-B107-8FF6221B5684}"/>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5" name="Footer Placeholder 4">
            <a:extLst>
              <a:ext uri="{FF2B5EF4-FFF2-40B4-BE49-F238E27FC236}">
                <a16:creationId xmlns:a16="http://schemas.microsoft.com/office/drawing/2014/main" id="{DB4FCB93-9483-4616-B7C0-3950FF569B7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F37F3C-2E64-4D14-AD13-6B7B0327789E}"/>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413039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328E9-3373-4EAE-9E8B-796D9DA4A1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EFBB9CC-FA4B-42C7-9B0C-499EFAB4F66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21F5D52-1DBF-4804-8859-F7AACE557EC7}"/>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5" name="Footer Placeholder 4">
            <a:extLst>
              <a:ext uri="{FF2B5EF4-FFF2-40B4-BE49-F238E27FC236}">
                <a16:creationId xmlns:a16="http://schemas.microsoft.com/office/drawing/2014/main" id="{ECA1EB19-49C1-439F-9885-1E3A1DF6C1A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EE30D49-15F5-464B-96FA-0FB7D2A9EB60}"/>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2170903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E17BF2-4F59-4B7A-87BC-A40A1D0CD5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78D2AC9-BE89-4060-806A-2FEAFD0B12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382572-40AC-47F4-97FA-7523C5EA4C14}"/>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5" name="Footer Placeholder 4">
            <a:extLst>
              <a:ext uri="{FF2B5EF4-FFF2-40B4-BE49-F238E27FC236}">
                <a16:creationId xmlns:a16="http://schemas.microsoft.com/office/drawing/2014/main" id="{706D2F1E-CE7B-4CDD-8C4E-41195CE622C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ACDFA7-D731-41AD-AD9E-FB49F54ACCDC}"/>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601697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696E-5CA7-4386-884B-33BC5C2AF7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38022D-56E7-460C-9D29-D399164E9B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0C2F44D-C51A-4E46-926B-0C4E596BD654}"/>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5" name="Footer Placeholder 4">
            <a:extLst>
              <a:ext uri="{FF2B5EF4-FFF2-40B4-BE49-F238E27FC236}">
                <a16:creationId xmlns:a16="http://schemas.microsoft.com/office/drawing/2014/main" id="{AF41A63B-1601-4679-9705-12133641D6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D57A63C-4100-4AC8-B7D6-EED70C30A9CA}"/>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3882452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A2CC-D58D-42AD-A25D-E4B643492355}"/>
              </a:ext>
            </a:extLst>
          </p:cNvPr>
          <p:cNvSpPr>
            <a:spLocks noGrp="1"/>
          </p:cNvSpPr>
          <p:nvPr>
            <p:ph type="title" hasCustomPrompt="1"/>
          </p:nvPr>
        </p:nvSpPr>
        <p:spPr>
          <a:xfrm>
            <a:off x="0" y="365125"/>
            <a:ext cx="12192000" cy="1325563"/>
          </a:xfrm>
          <a:solidFill>
            <a:srgbClr val="89C064"/>
          </a:solidFill>
        </p:spPr>
        <p:txBody>
          <a:bodyPr/>
          <a:lstStyle>
            <a:lvl1pPr>
              <a:defRPr/>
            </a:lvl1pPr>
          </a:lstStyle>
          <a:p>
            <a:r>
              <a:rPr lang="en-US" dirty="0"/>
              <a:t>      Click to edit Master title style</a:t>
            </a:r>
            <a:endParaRPr lang="en-CA" dirty="0"/>
          </a:p>
        </p:txBody>
      </p:sp>
      <p:sp>
        <p:nvSpPr>
          <p:cNvPr id="3" name="Content Placeholder 2">
            <a:extLst>
              <a:ext uri="{FF2B5EF4-FFF2-40B4-BE49-F238E27FC236}">
                <a16:creationId xmlns:a16="http://schemas.microsoft.com/office/drawing/2014/main" id="{5CE0B2D6-F3BD-4903-84C2-7ACDD8DB25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A6B93B0-6C0A-41AB-8E50-4C0E6941D3E4}"/>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5" name="Footer Placeholder 4">
            <a:extLst>
              <a:ext uri="{FF2B5EF4-FFF2-40B4-BE49-F238E27FC236}">
                <a16:creationId xmlns:a16="http://schemas.microsoft.com/office/drawing/2014/main" id="{094F55A2-AC39-43B9-A20E-F8CA4FCB39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9628B10-2D96-404B-8A18-72798B8B393D}"/>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1834175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E1D9-F1FE-4D29-9301-C4414C3EBC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E98E3B5-784C-457F-B5BF-4B88F7D2AB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6D91CE-5B86-4171-908E-50197F04C7DF}"/>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5" name="Footer Placeholder 4">
            <a:extLst>
              <a:ext uri="{FF2B5EF4-FFF2-40B4-BE49-F238E27FC236}">
                <a16:creationId xmlns:a16="http://schemas.microsoft.com/office/drawing/2014/main" id="{8715A156-519F-497A-A374-984BE5C66A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E63EB37-45CA-41C3-9A56-D85B9316DE05}"/>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2077286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200DC-7338-4475-9C58-B76CF3F124D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E72687C-71CB-42E9-8286-3FDB6146BA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2FDBD78-8EF6-427B-8DFF-323304B39F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87771C4-67FA-494C-8A31-6E62699A9222}"/>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6" name="Footer Placeholder 5">
            <a:extLst>
              <a:ext uri="{FF2B5EF4-FFF2-40B4-BE49-F238E27FC236}">
                <a16:creationId xmlns:a16="http://schemas.microsoft.com/office/drawing/2014/main" id="{26E7F948-DD26-4492-96D2-5380D8B2747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984CF0-2D5C-4638-A10F-FC4B9DEBD068}"/>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1778836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98D3-4B1F-47F1-8176-E8F8B27CCE3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33E8094-DD5D-4E89-ACA7-8574A82542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B3688D-EBB8-4D1C-B5FD-461F415FEF2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2C4D344-3481-425B-9CCB-2FF2660C4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B7107B-49CC-48A4-9255-3F4BCE2D01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B31A89E-2C19-4157-97CD-5B4E686F4194}"/>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8" name="Footer Placeholder 7">
            <a:extLst>
              <a:ext uri="{FF2B5EF4-FFF2-40B4-BE49-F238E27FC236}">
                <a16:creationId xmlns:a16="http://schemas.microsoft.com/office/drawing/2014/main" id="{E8ADC63B-F611-4D4B-A365-791BDFB667D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6286566-9844-4AC3-A8AB-5804FAF9D79D}"/>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2824156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55D0-CA71-49D4-96BC-E8101951DB7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18D3970-B0FE-4918-886A-D39D0C105487}"/>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4" name="Footer Placeholder 3">
            <a:extLst>
              <a:ext uri="{FF2B5EF4-FFF2-40B4-BE49-F238E27FC236}">
                <a16:creationId xmlns:a16="http://schemas.microsoft.com/office/drawing/2014/main" id="{56498CF1-DC71-4364-9B56-89C51901D49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96D1C4C-1858-4006-84C0-49A1F64DE92F}"/>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941843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EC5D33-124D-480A-B4FA-EDD313860064}"/>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3" name="Footer Placeholder 2">
            <a:extLst>
              <a:ext uri="{FF2B5EF4-FFF2-40B4-BE49-F238E27FC236}">
                <a16:creationId xmlns:a16="http://schemas.microsoft.com/office/drawing/2014/main" id="{D5045D1B-92F3-423F-9CF6-62986721955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1537D9E-DDEC-47CD-A10E-589A62A1C2ED}"/>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1475680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EF2D-C6D1-4465-B01D-579E4F4EBE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E3981E3-9B12-4CB7-B4D4-AD0F24AC42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11719FE-CC71-4A70-8B83-26A458AA0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D72832-74DF-41E1-824F-60E360C2AE4A}"/>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6" name="Footer Placeholder 5">
            <a:extLst>
              <a:ext uri="{FF2B5EF4-FFF2-40B4-BE49-F238E27FC236}">
                <a16:creationId xmlns:a16="http://schemas.microsoft.com/office/drawing/2014/main" id="{0D240488-7F36-4727-ABA1-DABC2508414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375B6A0-20CF-462D-82E9-CF7CAB588617}"/>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3059218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0EBE-A18F-4A2F-9929-EFBA4A3533AF}"/>
              </a:ext>
            </a:extLst>
          </p:cNvPr>
          <p:cNvSpPr>
            <a:spLocks noGrp="1"/>
          </p:cNvSpPr>
          <p:nvPr>
            <p:ph type="title" hasCustomPrompt="1"/>
          </p:nvPr>
        </p:nvSpPr>
        <p:spPr>
          <a:xfrm>
            <a:off x="0" y="365125"/>
            <a:ext cx="12192000" cy="1325563"/>
          </a:xfrm>
          <a:solidFill>
            <a:srgbClr val="F97F59"/>
          </a:solidFill>
        </p:spPr>
        <p:txBody>
          <a:bodyPr/>
          <a:lstStyle>
            <a:lvl1pPr>
              <a:defRPr/>
            </a:lvl1pPr>
          </a:lstStyle>
          <a:p>
            <a:r>
              <a:rPr lang="en-US" dirty="0"/>
              <a:t>     Click to edit Master title style</a:t>
            </a:r>
            <a:endParaRPr lang="en-CA" dirty="0"/>
          </a:p>
        </p:txBody>
      </p:sp>
      <p:sp>
        <p:nvSpPr>
          <p:cNvPr id="3" name="Content Placeholder 2">
            <a:extLst>
              <a:ext uri="{FF2B5EF4-FFF2-40B4-BE49-F238E27FC236}">
                <a16:creationId xmlns:a16="http://schemas.microsoft.com/office/drawing/2014/main" id="{6024C0DE-CB45-4AB1-B1B1-AA73FF524963}"/>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3D66A35E-0C29-428D-B6E4-F11CD813260B}"/>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5" name="Footer Placeholder 4">
            <a:extLst>
              <a:ext uri="{FF2B5EF4-FFF2-40B4-BE49-F238E27FC236}">
                <a16:creationId xmlns:a16="http://schemas.microsoft.com/office/drawing/2014/main" id="{943F3488-7A8F-429B-9443-E85EBEFC97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83E8AD-D57E-4579-BCE8-5C737AEAAC93}"/>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1384619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A72E8-81A5-4870-8D8E-D01BFDEB6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1A3A383-FEEB-4C67-A08F-7F3EE57AF3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64DD57B-F17D-4AB4-A0D0-CF837AAD3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84A749-8A73-4717-B14A-86F1CD026F4B}"/>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6" name="Footer Placeholder 5">
            <a:extLst>
              <a:ext uri="{FF2B5EF4-FFF2-40B4-BE49-F238E27FC236}">
                <a16:creationId xmlns:a16="http://schemas.microsoft.com/office/drawing/2014/main" id="{69B63D05-959E-4525-B2FA-13291B533DA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DD5CD3D-C095-45E3-A172-39671AE499E0}"/>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3668420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E21CA-3FEA-4299-9016-0C92120AFB4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4B27E6E-8388-4241-9E97-65BCEBD7C6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2A1D9C7-4F02-45F1-A937-F86244480BE8}"/>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5" name="Footer Placeholder 4">
            <a:extLst>
              <a:ext uri="{FF2B5EF4-FFF2-40B4-BE49-F238E27FC236}">
                <a16:creationId xmlns:a16="http://schemas.microsoft.com/office/drawing/2014/main" id="{9EB00366-3E93-4B05-96A8-67D11EA8E23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BC9F034-5F9C-4105-8961-C3A913580223}"/>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14467644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735D1B-1D1A-4714-806D-08D5BA35B8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E487F79-C6B1-42CF-A635-B7975F3AE12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D59BD0-CEA8-4130-9F8A-F9B2FED8CDCD}"/>
              </a:ext>
            </a:extLst>
          </p:cNvPr>
          <p:cNvSpPr>
            <a:spLocks noGrp="1"/>
          </p:cNvSpPr>
          <p:nvPr>
            <p:ph type="dt" sz="half" idx="10"/>
          </p:nvPr>
        </p:nvSpPr>
        <p:spPr/>
        <p:txBody>
          <a:bodyPr/>
          <a:lstStyle/>
          <a:p>
            <a:fld id="{21467779-3431-4A21-A8BB-B5A85B26786D}" type="datetimeFigureOut">
              <a:rPr lang="en-CA" smtClean="0"/>
              <a:t>2020-04-24</a:t>
            </a:fld>
            <a:endParaRPr lang="en-CA"/>
          </a:p>
        </p:txBody>
      </p:sp>
      <p:sp>
        <p:nvSpPr>
          <p:cNvPr id="5" name="Footer Placeholder 4">
            <a:extLst>
              <a:ext uri="{FF2B5EF4-FFF2-40B4-BE49-F238E27FC236}">
                <a16:creationId xmlns:a16="http://schemas.microsoft.com/office/drawing/2014/main" id="{08C65FD7-5E8C-4D03-A223-BC7D082EBF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17D61F-2635-43DD-ACB4-DEAE761C349E}"/>
              </a:ext>
            </a:extLst>
          </p:cNvPr>
          <p:cNvSpPr>
            <a:spLocks noGrp="1"/>
          </p:cNvSpPr>
          <p:nvPr>
            <p:ph type="sldNum" sz="quarter" idx="12"/>
          </p:nvPr>
        </p:nvSpPr>
        <p:spPr/>
        <p:txBody>
          <a:bodyPr/>
          <a:lstStyle/>
          <a:p>
            <a:fld id="{F637C6F5-5778-4028-84F7-65C126A4940C}" type="slidenum">
              <a:rPr lang="en-CA" smtClean="0"/>
              <a:t>‹#›</a:t>
            </a:fld>
            <a:endParaRPr lang="en-CA"/>
          </a:p>
        </p:txBody>
      </p:sp>
    </p:spTree>
    <p:extLst>
      <p:ext uri="{BB962C8B-B14F-4D97-AF65-F5344CB8AC3E}">
        <p14:creationId xmlns:p14="http://schemas.microsoft.com/office/powerpoint/2010/main" val="2469967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AAEB-3E49-436B-82E9-BF422E3F46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D3E9855-0B77-4F39-9004-F682D6CAE0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FDAC6DA-36BD-49C6-94BF-C4AE9CEE253D}"/>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5" name="Footer Placeholder 4">
            <a:extLst>
              <a:ext uri="{FF2B5EF4-FFF2-40B4-BE49-F238E27FC236}">
                <a16:creationId xmlns:a16="http://schemas.microsoft.com/office/drawing/2014/main" id="{7C33FE7C-FE7C-4714-B132-3859BC04FF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20B7C35-C7BE-4FE4-A940-34532C27DAE1}"/>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17039995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6DC8-C54F-449A-83DE-0AFC979C7C70}"/>
              </a:ext>
            </a:extLst>
          </p:cNvPr>
          <p:cNvSpPr>
            <a:spLocks noGrp="1"/>
          </p:cNvSpPr>
          <p:nvPr>
            <p:ph type="title" hasCustomPrompt="1"/>
          </p:nvPr>
        </p:nvSpPr>
        <p:spPr>
          <a:xfrm>
            <a:off x="0" y="365125"/>
            <a:ext cx="12192000" cy="1325563"/>
          </a:xfrm>
          <a:solidFill>
            <a:srgbClr val="FFFF99"/>
          </a:solidFill>
        </p:spPr>
        <p:txBody>
          <a:bodyPr/>
          <a:lstStyle>
            <a:lvl1pPr>
              <a:defRPr/>
            </a:lvl1pPr>
          </a:lstStyle>
          <a:p>
            <a:r>
              <a:rPr lang="en-US" dirty="0"/>
              <a:t>      Click to edit Master title style</a:t>
            </a:r>
            <a:endParaRPr lang="en-CA" dirty="0"/>
          </a:p>
        </p:txBody>
      </p:sp>
      <p:sp>
        <p:nvSpPr>
          <p:cNvPr id="3" name="Content Placeholder 2">
            <a:extLst>
              <a:ext uri="{FF2B5EF4-FFF2-40B4-BE49-F238E27FC236}">
                <a16:creationId xmlns:a16="http://schemas.microsoft.com/office/drawing/2014/main" id="{FFAA781D-E3A5-4328-933A-E139BD20DD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6E1C55C-3802-4796-B00E-FC7EF4940356}"/>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5" name="Footer Placeholder 4">
            <a:extLst>
              <a:ext uri="{FF2B5EF4-FFF2-40B4-BE49-F238E27FC236}">
                <a16:creationId xmlns:a16="http://schemas.microsoft.com/office/drawing/2014/main" id="{C1BC696B-2217-49C3-8805-EC6C807D8CF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0997571-DF99-4B37-97F5-50C918EE2F85}"/>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59291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91D0-0AFA-4FBA-8EE5-4028D3F480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5AFAAA4-3A19-42A3-98FA-6C339004A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3D281B-3CB1-4190-9D1D-3450C6F7E5A3}"/>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5" name="Footer Placeholder 4">
            <a:extLst>
              <a:ext uri="{FF2B5EF4-FFF2-40B4-BE49-F238E27FC236}">
                <a16:creationId xmlns:a16="http://schemas.microsoft.com/office/drawing/2014/main" id="{66B011F8-A9C1-4DAB-AE54-63A2291AB70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654DBA0-3DF1-45C7-A8B4-A0D2139F53A5}"/>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1062423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BA50-A26C-4571-8C2D-44233264313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684C16F-1D0B-4CED-B737-7E14B79CC9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457AA21-BF97-4268-8C09-792EC84D8C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F929338-9F13-47DA-A5A0-42B6E1408CE8}"/>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6" name="Footer Placeholder 5">
            <a:extLst>
              <a:ext uri="{FF2B5EF4-FFF2-40B4-BE49-F238E27FC236}">
                <a16:creationId xmlns:a16="http://schemas.microsoft.com/office/drawing/2014/main" id="{C70F5BB6-2483-4E13-BF26-C44E219DDA1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0B98FE8-4763-4E58-829F-5B6F2F07FC47}"/>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4274694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998F-EB4F-4B79-AC1E-2C19BB0F07E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292A9D5-2244-4FA4-9153-54F88526AA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81AB37-A851-45AA-ABAA-FD8EC1ADC5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8CB050E-1EFD-4649-BCDE-72E4FA5C6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EB05CD-3F60-4EDD-8FDB-36F27374A5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5B2AAD4-FB61-4C61-9BD5-8251701AB110}"/>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8" name="Footer Placeholder 7">
            <a:extLst>
              <a:ext uri="{FF2B5EF4-FFF2-40B4-BE49-F238E27FC236}">
                <a16:creationId xmlns:a16="http://schemas.microsoft.com/office/drawing/2014/main" id="{7EE1B2A1-2A1A-4F01-A5A5-9F8AB8CCF05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770BC73-C323-43E5-938B-467DFE69DF3B}"/>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14410505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AC03-542D-4E64-B5F4-83DD65C2E6A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9A6A28C-ADEF-42D0-B7ED-0B2F10691E01}"/>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4" name="Footer Placeholder 3">
            <a:extLst>
              <a:ext uri="{FF2B5EF4-FFF2-40B4-BE49-F238E27FC236}">
                <a16:creationId xmlns:a16="http://schemas.microsoft.com/office/drawing/2014/main" id="{13D57F42-11FD-4CFE-9ED6-B894123FD79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A5BC50C-C36D-4207-992E-A31C2EF7B92C}"/>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13467883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4C763-4A7F-4822-860D-B2BC85DC5F46}"/>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3" name="Footer Placeholder 2">
            <a:extLst>
              <a:ext uri="{FF2B5EF4-FFF2-40B4-BE49-F238E27FC236}">
                <a16:creationId xmlns:a16="http://schemas.microsoft.com/office/drawing/2014/main" id="{A1D2FBCA-2CDE-4169-8C75-A696BD5DCB0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28ED5A6-D14F-4785-8CDE-6FB8C8F01A8C}"/>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296632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28CC-70E1-4D05-B845-732467063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0B4620C-D705-49BB-9B82-19F1E62C74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E268C4-B50D-4FD9-8467-5E1587EF3F49}"/>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5" name="Footer Placeholder 4">
            <a:extLst>
              <a:ext uri="{FF2B5EF4-FFF2-40B4-BE49-F238E27FC236}">
                <a16:creationId xmlns:a16="http://schemas.microsoft.com/office/drawing/2014/main" id="{57F8A93A-D9E9-4B39-A3FC-027502A1BA5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AADD79-A1CF-4CA7-9F64-C8E20B64E81F}"/>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12726881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F83D-8FBB-425E-89E6-31BFC73C5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D0D4332-C0B2-45F7-9D6A-6F4CAF344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F40B350-BF16-4F38-9259-CB22004ACF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F2FA81-72EC-400C-9C35-6B08B8ED5D71}"/>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6" name="Footer Placeholder 5">
            <a:extLst>
              <a:ext uri="{FF2B5EF4-FFF2-40B4-BE49-F238E27FC236}">
                <a16:creationId xmlns:a16="http://schemas.microsoft.com/office/drawing/2014/main" id="{92521A01-CE7C-4607-BFFB-00D77CC6090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D043E60-AC61-4606-A849-8F22B2F61BE4}"/>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12837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2A04-07BE-4776-A745-BC05BF7A90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4132FE7-025C-48B0-AAF6-8DEDA8CD71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8D8D882-EE00-46B8-8DBD-96C7D57A6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B81B96-726A-4D64-80EF-3AC66BF30914}"/>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6" name="Footer Placeholder 5">
            <a:extLst>
              <a:ext uri="{FF2B5EF4-FFF2-40B4-BE49-F238E27FC236}">
                <a16:creationId xmlns:a16="http://schemas.microsoft.com/office/drawing/2014/main" id="{540E4D62-2EBA-4D27-9B1E-5E9F0AC0100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8899C40-AEAF-4F9B-B367-C53FE50CE080}"/>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6554306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717D-4578-419E-B32F-3D90A88B1BA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05CC471-CBEB-46E1-A541-65D42524B8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639215A-BF03-4628-965D-83C755EB2B3D}"/>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5" name="Footer Placeholder 4">
            <a:extLst>
              <a:ext uri="{FF2B5EF4-FFF2-40B4-BE49-F238E27FC236}">
                <a16:creationId xmlns:a16="http://schemas.microsoft.com/office/drawing/2014/main" id="{3D261C04-A5B7-4DC8-AEB7-D7C84EAA4EF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E8E8056-30A8-47AE-B4DD-8C699D57C4C9}"/>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30036146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306212-81F0-40CA-85CB-A420DEC75F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2BBAA84-1AEA-4996-B2ED-4B3A6CBACFE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62B4944-130D-40AD-A487-1CC28824508D}"/>
              </a:ext>
            </a:extLst>
          </p:cNvPr>
          <p:cNvSpPr>
            <a:spLocks noGrp="1"/>
          </p:cNvSpPr>
          <p:nvPr>
            <p:ph type="dt" sz="half" idx="10"/>
          </p:nvPr>
        </p:nvSpPr>
        <p:spPr/>
        <p:txBody>
          <a:bodyPr/>
          <a:lstStyle/>
          <a:p>
            <a:fld id="{37B19E57-E4D2-40E1-A5D4-3B91F01A3BB8}" type="datetimeFigureOut">
              <a:rPr lang="en-CA" smtClean="0"/>
              <a:t>2020-04-24</a:t>
            </a:fld>
            <a:endParaRPr lang="en-CA"/>
          </a:p>
        </p:txBody>
      </p:sp>
      <p:sp>
        <p:nvSpPr>
          <p:cNvPr id="5" name="Footer Placeholder 4">
            <a:extLst>
              <a:ext uri="{FF2B5EF4-FFF2-40B4-BE49-F238E27FC236}">
                <a16:creationId xmlns:a16="http://schemas.microsoft.com/office/drawing/2014/main" id="{BC9A2084-D126-4019-BCDD-8876B084EBC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E6E735E-9BB0-4FA6-AE83-B570A8AE76EE}"/>
              </a:ext>
            </a:extLst>
          </p:cNvPr>
          <p:cNvSpPr>
            <a:spLocks noGrp="1"/>
          </p:cNvSpPr>
          <p:nvPr>
            <p:ph type="sldNum" sz="quarter" idx="12"/>
          </p:nvPr>
        </p:nvSpPr>
        <p:spPr/>
        <p:txBody>
          <a:bodyPr/>
          <a:lstStyle/>
          <a:p>
            <a:fld id="{85CAFF23-9069-4CEE-B024-BC69AB2FB0ED}" type="slidenum">
              <a:rPr lang="en-CA" smtClean="0"/>
              <a:t>‹#›</a:t>
            </a:fld>
            <a:endParaRPr lang="en-CA"/>
          </a:p>
        </p:txBody>
      </p:sp>
    </p:spTree>
    <p:extLst>
      <p:ext uri="{BB962C8B-B14F-4D97-AF65-F5344CB8AC3E}">
        <p14:creationId xmlns:p14="http://schemas.microsoft.com/office/powerpoint/2010/main" val="17416856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DA67-5679-4F81-B0D9-9DCB1ABEC2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4A48AE1-C385-4E7C-9FB5-17D7403566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85FD960-C5CB-4C34-972F-4FED816E415E}"/>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5" name="Footer Placeholder 4">
            <a:extLst>
              <a:ext uri="{FF2B5EF4-FFF2-40B4-BE49-F238E27FC236}">
                <a16:creationId xmlns:a16="http://schemas.microsoft.com/office/drawing/2014/main" id="{21655DB9-FD65-4C58-B6E1-95EA5D58235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ADB4C07-91B0-4B88-B309-C713AE0C04C0}"/>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7009522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717B-92B8-4096-B3B7-049B72B28A79}"/>
              </a:ext>
            </a:extLst>
          </p:cNvPr>
          <p:cNvSpPr>
            <a:spLocks noGrp="1"/>
          </p:cNvSpPr>
          <p:nvPr>
            <p:ph type="title" hasCustomPrompt="1"/>
          </p:nvPr>
        </p:nvSpPr>
        <p:spPr>
          <a:xfrm>
            <a:off x="0" y="365125"/>
            <a:ext cx="12192000" cy="1325563"/>
          </a:xfrm>
          <a:solidFill>
            <a:schemeClr val="tx2">
              <a:lumMod val="60000"/>
              <a:lumOff val="40000"/>
            </a:schemeClr>
          </a:solidFill>
        </p:spPr>
        <p:txBody>
          <a:bodyPr/>
          <a:lstStyle>
            <a:lvl1pPr>
              <a:defRPr/>
            </a:lvl1pPr>
          </a:lstStyle>
          <a:p>
            <a:r>
              <a:rPr lang="en-US" dirty="0"/>
              <a:t>      Click to edit Master title style</a:t>
            </a:r>
            <a:endParaRPr lang="en-CA" dirty="0"/>
          </a:p>
        </p:txBody>
      </p:sp>
      <p:sp>
        <p:nvSpPr>
          <p:cNvPr id="3" name="Content Placeholder 2">
            <a:extLst>
              <a:ext uri="{FF2B5EF4-FFF2-40B4-BE49-F238E27FC236}">
                <a16:creationId xmlns:a16="http://schemas.microsoft.com/office/drawing/2014/main" id="{C2B38A88-4B99-4048-A549-7F862678CBA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AF75640-DE52-4A95-8206-9F484212D8D7}"/>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5" name="Footer Placeholder 4">
            <a:extLst>
              <a:ext uri="{FF2B5EF4-FFF2-40B4-BE49-F238E27FC236}">
                <a16:creationId xmlns:a16="http://schemas.microsoft.com/office/drawing/2014/main" id="{ADEEE22C-F690-4012-8B90-8F51BA2F86E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848BF9-89E7-4541-8334-908C2778F28F}"/>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3438929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C1F3-E405-473B-A192-AC7DC7A065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F01C574-F2CC-4BA1-A1A0-30665E06BD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CED419-FCC7-4A86-A386-5BF7745BBB91}"/>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5" name="Footer Placeholder 4">
            <a:extLst>
              <a:ext uri="{FF2B5EF4-FFF2-40B4-BE49-F238E27FC236}">
                <a16:creationId xmlns:a16="http://schemas.microsoft.com/office/drawing/2014/main" id="{1A1F9DEB-168C-4A48-A519-9339E6C0BB5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8A2F8E-A35D-4755-BA03-64FC6DC0BCA2}"/>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2582288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DB8-C800-4A8A-9E06-93689E8A3AE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1DC0CA1-EEE0-44F1-A324-BEAB82681B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5F44BFA-ADCB-446C-A846-3B648036BB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818F120-647F-4780-97EA-298B6BF5329D}"/>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6" name="Footer Placeholder 5">
            <a:extLst>
              <a:ext uri="{FF2B5EF4-FFF2-40B4-BE49-F238E27FC236}">
                <a16:creationId xmlns:a16="http://schemas.microsoft.com/office/drawing/2014/main" id="{C98A7D2B-2BE2-4EE6-A8AC-560FF393BA9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D74331E-CA12-41D0-A510-88D9FFAEFB51}"/>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2686503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E32C-C9F1-41A7-9D01-DEFAE2C7767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C351203-A76F-4CBC-8726-A7DF4B6EEA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4CEF30-87CA-49FB-A31F-DBDE1B9FF48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DBA8A68-97BF-45CE-9360-CC5FDEFBF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E1C710-4B15-4DF6-B04F-34E59EBBF6E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EA709EC-7015-4ABA-9348-A61B55C9E560}"/>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8" name="Footer Placeholder 7">
            <a:extLst>
              <a:ext uri="{FF2B5EF4-FFF2-40B4-BE49-F238E27FC236}">
                <a16:creationId xmlns:a16="http://schemas.microsoft.com/office/drawing/2014/main" id="{6DBBE5A5-3E04-4BED-9E05-665C482D5A8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D89DEFF-4138-48A5-9BC9-1A99568BF7F1}"/>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33190971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C148-89F3-4AFA-81BE-6D6EAB1E30A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0F74E55-B33E-49ED-A1C1-9FFD3B29A581}"/>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4" name="Footer Placeholder 3">
            <a:extLst>
              <a:ext uri="{FF2B5EF4-FFF2-40B4-BE49-F238E27FC236}">
                <a16:creationId xmlns:a16="http://schemas.microsoft.com/office/drawing/2014/main" id="{73854198-8351-4F22-ADF2-CFEFAFEF87C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05CB829-2B32-491E-90B2-04D03F7D5FF6}"/>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1831028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3448-0D9E-47B1-A349-6AFD35E411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1C880B3-89BF-4BB6-BA7C-BBD91A93377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F902588-17A6-4C1B-BF21-57AE6C5DD62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564AEC4-890C-4E1A-8EC1-239FDD292EAD}"/>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6" name="Footer Placeholder 5">
            <a:extLst>
              <a:ext uri="{FF2B5EF4-FFF2-40B4-BE49-F238E27FC236}">
                <a16:creationId xmlns:a16="http://schemas.microsoft.com/office/drawing/2014/main" id="{C1B85DFB-F892-4BEB-85C5-E978E18C902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9C956C0-123B-4D8C-A58C-64791344A5A0}"/>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21666246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B014E5-9DB3-469D-A0AE-9A7196B71AD3}"/>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3" name="Footer Placeholder 2">
            <a:extLst>
              <a:ext uri="{FF2B5EF4-FFF2-40B4-BE49-F238E27FC236}">
                <a16:creationId xmlns:a16="http://schemas.microsoft.com/office/drawing/2014/main" id="{F356BB79-7210-41F5-98D4-A324B7A8C65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BD44D9D-54E8-45F9-A1AC-0EAAD009CC65}"/>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17436242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4FC1-1093-4F73-BE23-6AF018A074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7B3AD51-639D-40EE-9431-70C4C8604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9662C44-84AB-4F5A-B3E5-C4883207FD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A995F1-EA37-4701-B2E2-391505FB5194}"/>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6" name="Footer Placeholder 5">
            <a:extLst>
              <a:ext uri="{FF2B5EF4-FFF2-40B4-BE49-F238E27FC236}">
                <a16:creationId xmlns:a16="http://schemas.microsoft.com/office/drawing/2014/main" id="{E3D0065D-1466-4E91-82E9-5ABB846D83F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AEF6B75-6D47-4332-865B-EF4AAE0BA5BF}"/>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26960290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893B-DC75-46BD-9CBE-837981D891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861BBA9-962B-46CD-A39C-05C8B93D72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CF5DD48-F750-47C7-8220-14FF78A38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1497CB-343D-4AB1-A5DE-57BCCC29DB40}"/>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6" name="Footer Placeholder 5">
            <a:extLst>
              <a:ext uri="{FF2B5EF4-FFF2-40B4-BE49-F238E27FC236}">
                <a16:creationId xmlns:a16="http://schemas.microsoft.com/office/drawing/2014/main" id="{101BFF4C-E9E6-45B5-A5DE-180A712A87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460B82-2664-4A73-9159-47C2DA7F083B}"/>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23828271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F6CB-5BDF-4EF5-BF3E-323B113E10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9F8BBBC-EEB8-4D73-8A3F-A432DDFDEA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A9DD36C-4FE6-43A7-98AB-E8D923AF5F87}"/>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5" name="Footer Placeholder 4">
            <a:extLst>
              <a:ext uri="{FF2B5EF4-FFF2-40B4-BE49-F238E27FC236}">
                <a16:creationId xmlns:a16="http://schemas.microsoft.com/office/drawing/2014/main" id="{EC678EF0-903A-4630-A8ED-EA354FBE36A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FB2693-043B-4860-8004-E2C4B7313CED}"/>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31757206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1D4EFE-3F47-47EE-AAA9-A7E04320C9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06AF324-7F2B-4B33-A7B4-AEEA57BBA3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11F03A-94FF-4BDA-89C6-680F5EA1325C}"/>
              </a:ext>
            </a:extLst>
          </p:cNvPr>
          <p:cNvSpPr>
            <a:spLocks noGrp="1"/>
          </p:cNvSpPr>
          <p:nvPr>
            <p:ph type="dt" sz="half" idx="10"/>
          </p:nvPr>
        </p:nvSpPr>
        <p:spPr/>
        <p:txBody>
          <a:bodyPr/>
          <a:lstStyle/>
          <a:p>
            <a:fld id="{E4D4989C-62B3-4A56-ABF1-3F2723A8A8C0}" type="datetimeFigureOut">
              <a:rPr lang="en-CA" smtClean="0"/>
              <a:t>2020-04-24</a:t>
            </a:fld>
            <a:endParaRPr lang="en-CA"/>
          </a:p>
        </p:txBody>
      </p:sp>
      <p:sp>
        <p:nvSpPr>
          <p:cNvPr id="5" name="Footer Placeholder 4">
            <a:extLst>
              <a:ext uri="{FF2B5EF4-FFF2-40B4-BE49-F238E27FC236}">
                <a16:creationId xmlns:a16="http://schemas.microsoft.com/office/drawing/2014/main" id="{4875CBEB-FBDF-4D68-90DE-6000D72EAA4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4E95284-B806-44F2-A34B-DE10047FE112}"/>
              </a:ext>
            </a:extLst>
          </p:cNvPr>
          <p:cNvSpPr>
            <a:spLocks noGrp="1"/>
          </p:cNvSpPr>
          <p:nvPr>
            <p:ph type="sldNum" sz="quarter" idx="12"/>
          </p:nvPr>
        </p:nvSpPr>
        <p:spPr/>
        <p:txBody>
          <a:bodyPr/>
          <a:lstStyle/>
          <a:p>
            <a:fld id="{748E8A4E-389B-4EDD-A1A0-5C0486A5F50A}" type="slidenum">
              <a:rPr lang="en-CA" smtClean="0"/>
              <a:t>‹#›</a:t>
            </a:fld>
            <a:endParaRPr lang="en-CA"/>
          </a:p>
        </p:txBody>
      </p:sp>
    </p:spTree>
    <p:extLst>
      <p:ext uri="{BB962C8B-B14F-4D97-AF65-F5344CB8AC3E}">
        <p14:creationId xmlns:p14="http://schemas.microsoft.com/office/powerpoint/2010/main" val="85904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B919-4D7E-4213-A31F-2B4F778DA19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8030C8E-A163-456A-9B2D-563E6B422B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73A3486-E7F6-4840-8B88-38506FE55B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5005CCC-9200-4345-AC87-B64CC1017E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D76DAF-4946-4879-8C68-3F4160E2F2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E2967C1-D715-4825-91FB-114938B7F5D7}"/>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8" name="Footer Placeholder 7">
            <a:extLst>
              <a:ext uri="{FF2B5EF4-FFF2-40B4-BE49-F238E27FC236}">
                <a16:creationId xmlns:a16="http://schemas.microsoft.com/office/drawing/2014/main" id="{2BF02325-6B73-4B97-BB29-3056213BB6C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EA0EAD-E28F-4E5F-BC28-67693207217C}"/>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2693851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A47E5-B485-49AE-99CD-22326577B0B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AB1196C-88E5-4D7E-9560-A9541B98EEA4}"/>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4" name="Footer Placeholder 3">
            <a:extLst>
              <a:ext uri="{FF2B5EF4-FFF2-40B4-BE49-F238E27FC236}">
                <a16:creationId xmlns:a16="http://schemas.microsoft.com/office/drawing/2014/main" id="{2AF7D204-A600-46D7-BEE3-FDB2072E043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DBEEDA8-E1C4-43C9-91A2-2A953F318EEB}"/>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414464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13B0BC-5931-4799-B7BF-BC4086A43565}"/>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3" name="Footer Placeholder 2">
            <a:extLst>
              <a:ext uri="{FF2B5EF4-FFF2-40B4-BE49-F238E27FC236}">
                <a16:creationId xmlns:a16="http://schemas.microsoft.com/office/drawing/2014/main" id="{3DE2C8A4-684F-4388-864B-6C13ED7F5D0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F7173AA-6192-499A-BFEA-03DDB77B1ACE}"/>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288708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DB40-A51B-4FD6-86EF-ADA3CEA1D3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CE16B8A-269F-4829-B7D7-8D3742F25E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99EBCA7-95F9-47E1-9143-913F42A99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95896A-740A-43BE-8470-EB8C45F98CE6}"/>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6" name="Footer Placeholder 5">
            <a:extLst>
              <a:ext uri="{FF2B5EF4-FFF2-40B4-BE49-F238E27FC236}">
                <a16:creationId xmlns:a16="http://schemas.microsoft.com/office/drawing/2014/main" id="{FD71AE94-0148-4CE0-B9F8-479909220F0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F14047-EE12-46B4-9989-1BE39D7E7D4D}"/>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2326534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9C40-BCA8-498B-B429-669EE759ED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DD7F7A5-A206-46E9-82F0-9E24B019E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7A70576-B2D9-41D5-BD56-EB03E9F0B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7443A8-D7B8-49C1-BBB5-DD58C95F5CBE}"/>
              </a:ext>
            </a:extLst>
          </p:cNvPr>
          <p:cNvSpPr>
            <a:spLocks noGrp="1"/>
          </p:cNvSpPr>
          <p:nvPr>
            <p:ph type="dt" sz="half" idx="10"/>
          </p:nvPr>
        </p:nvSpPr>
        <p:spPr/>
        <p:txBody>
          <a:bodyPr/>
          <a:lstStyle/>
          <a:p>
            <a:fld id="{299D5940-C9B2-426B-B41E-1AC2322D0D39}" type="datetimeFigureOut">
              <a:rPr lang="en-CA" smtClean="0"/>
              <a:t>2020-04-24</a:t>
            </a:fld>
            <a:endParaRPr lang="en-CA"/>
          </a:p>
        </p:txBody>
      </p:sp>
      <p:sp>
        <p:nvSpPr>
          <p:cNvPr id="6" name="Footer Placeholder 5">
            <a:extLst>
              <a:ext uri="{FF2B5EF4-FFF2-40B4-BE49-F238E27FC236}">
                <a16:creationId xmlns:a16="http://schemas.microsoft.com/office/drawing/2014/main" id="{D18D617B-C6FA-4286-9913-86E70376C23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E42C077-1868-4816-AB87-87F20D965059}"/>
              </a:ext>
            </a:extLst>
          </p:cNvPr>
          <p:cNvSpPr>
            <a:spLocks noGrp="1"/>
          </p:cNvSpPr>
          <p:nvPr>
            <p:ph type="sldNum" sz="quarter" idx="12"/>
          </p:nvPr>
        </p:nvSpPr>
        <p:spPr/>
        <p:txBody>
          <a:bodyPr/>
          <a:lstStyle/>
          <a:p>
            <a:fld id="{363106A0-2233-4029-80E8-8CA22F7D2BC9}" type="slidenum">
              <a:rPr lang="en-CA" smtClean="0"/>
              <a:t>‹#›</a:t>
            </a:fld>
            <a:endParaRPr lang="en-CA"/>
          </a:p>
        </p:txBody>
      </p:sp>
    </p:spTree>
    <p:extLst>
      <p:ext uri="{BB962C8B-B14F-4D97-AF65-F5344CB8AC3E}">
        <p14:creationId xmlns:p14="http://schemas.microsoft.com/office/powerpoint/2010/main" val="3839390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408D97-1383-4AD4-B4AE-A911534F1A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AEE60EB-AC8D-4D72-8BDE-38A86CD62A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C4D3350-017B-47C6-9183-4F5C7DBA1B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D5940-C9B2-426B-B41E-1AC2322D0D39}" type="datetimeFigureOut">
              <a:rPr lang="en-CA" smtClean="0"/>
              <a:t>2020-04-24</a:t>
            </a:fld>
            <a:endParaRPr lang="en-CA"/>
          </a:p>
        </p:txBody>
      </p:sp>
      <p:sp>
        <p:nvSpPr>
          <p:cNvPr id="5" name="Footer Placeholder 4">
            <a:extLst>
              <a:ext uri="{FF2B5EF4-FFF2-40B4-BE49-F238E27FC236}">
                <a16:creationId xmlns:a16="http://schemas.microsoft.com/office/drawing/2014/main" id="{1B7820BE-966C-48F9-9549-87D096BFD8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E9CB33E-BCEE-4E1B-8B08-EBB75BB3FA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106A0-2233-4029-80E8-8CA22F7D2BC9}" type="slidenum">
              <a:rPr lang="en-CA" smtClean="0"/>
              <a:t>‹#›</a:t>
            </a:fld>
            <a:endParaRPr lang="en-CA"/>
          </a:p>
        </p:txBody>
      </p:sp>
    </p:spTree>
    <p:extLst>
      <p:ext uri="{BB962C8B-B14F-4D97-AF65-F5344CB8AC3E}">
        <p14:creationId xmlns:p14="http://schemas.microsoft.com/office/powerpoint/2010/main" val="1409445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9BF674-7648-4124-95AC-2D8D0B3D92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F7076DD-326F-4252-92DF-8201B378A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AB3801-785E-48D6-B59D-BC5D44871B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67779-3431-4A21-A8BB-B5A85B26786D}" type="datetimeFigureOut">
              <a:rPr lang="en-CA" smtClean="0"/>
              <a:t>2020-04-24</a:t>
            </a:fld>
            <a:endParaRPr lang="en-CA"/>
          </a:p>
        </p:txBody>
      </p:sp>
      <p:sp>
        <p:nvSpPr>
          <p:cNvPr id="5" name="Footer Placeholder 4">
            <a:extLst>
              <a:ext uri="{FF2B5EF4-FFF2-40B4-BE49-F238E27FC236}">
                <a16:creationId xmlns:a16="http://schemas.microsoft.com/office/drawing/2014/main" id="{E6CF2C4C-755B-47EE-8AB5-94AAEFB7E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D72B157-5863-47AE-B976-48FD55E364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37C6F5-5778-4028-84F7-65C126A4940C}" type="slidenum">
              <a:rPr lang="en-CA" smtClean="0"/>
              <a:t>‹#›</a:t>
            </a:fld>
            <a:endParaRPr lang="en-CA"/>
          </a:p>
        </p:txBody>
      </p:sp>
    </p:spTree>
    <p:extLst>
      <p:ext uri="{BB962C8B-B14F-4D97-AF65-F5344CB8AC3E}">
        <p14:creationId xmlns:p14="http://schemas.microsoft.com/office/powerpoint/2010/main" val="1257962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A0F221-4440-42EA-8108-97CEFBB4A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85D1FEB-4BF2-46B4-BC18-63C9C30A1D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E3A8C84-A128-4250-854A-499A2E88E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19E57-E4D2-40E1-A5D4-3B91F01A3BB8}" type="datetimeFigureOut">
              <a:rPr lang="en-CA" smtClean="0"/>
              <a:t>2020-04-24</a:t>
            </a:fld>
            <a:endParaRPr lang="en-CA"/>
          </a:p>
        </p:txBody>
      </p:sp>
      <p:sp>
        <p:nvSpPr>
          <p:cNvPr id="5" name="Footer Placeholder 4">
            <a:extLst>
              <a:ext uri="{FF2B5EF4-FFF2-40B4-BE49-F238E27FC236}">
                <a16:creationId xmlns:a16="http://schemas.microsoft.com/office/drawing/2014/main" id="{1E0D5811-34C2-4051-830B-A1723CE72D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CCA6019-18A5-4C3B-9912-29AEF35795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FF23-9069-4CEE-B024-BC69AB2FB0ED}" type="slidenum">
              <a:rPr lang="en-CA" smtClean="0"/>
              <a:t>‹#›</a:t>
            </a:fld>
            <a:endParaRPr lang="en-CA"/>
          </a:p>
        </p:txBody>
      </p:sp>
    </p:spTree>
    <p:extLst>
      <p:ext uri="{BB962C8B-B14F-4D97-AF65-F5344CB8AC3E}">
        <p14:creationId xmlns:p14="http://schemas.microsoft.com/office/powerpoint/2010/main" val="15254654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68EE6E-E62D-41D7-B3A8-654F43586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F34168EA-281A-4D43-87E3-B6E62BCF6E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9DEBB8C-04D2-4935-95CB-8AD37E2F4A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D4989C-62B3-4A56-ABF1-3F2723A8A8C0}" type="datetimeFigureOut">
              <a:rPr lang="en-CA" smtClean="0"/>
              <a:t>2020-04-24</a:t>
            </a:fld>
            <a:endParaRPr lang="en-CA"/>
          </a:p>
        </p:txBody>
      </p:sp>
      <p:sp>
        <p:nvSpPr>
          <p:cNvPr id="5" name="Footer Placeholder 4">
            <a:extLst>
              <a:ext uri="{FF2B5EF4-FFF2-40B4-BE49-F238E27FC236}">
                <a16:creationId xmlns:a16="http://schemas.microsoft.com/office/drawing/2014/main" id="{E17E26AF-7B1B-4079-829F-0C8D9FE83E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32A19CF-953B-4263-ABAC-2C8D33C8F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8E8A4E-389B-4EDD-A1A0-5C0486A5F50A}" type="slidenum">
              <a:rPr lang="en-CA" smtClean="0"/>
              <a:t>‹#›</a:t>
            </a:fld>
            <a:endParaRPr lang="en-CA"/>
          </a:p>
        </p:txBody>
      </p:sp>
    </p:spTree>
    <p:extLst>
      <p:ext uri="{BB962C8B-B14F-4D97-AF65-F5344CB8AC3E}">
        <p14:creationId xmlns:p14="http://schemas.microsoft.com/office/powerpoint/2010/main" val="1777603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hyperlink" Target="http://www.npr.org/sections/itsallpolitics/2012/11/01/163632378/a-campaign-map-morphed-by-money" TargetMode="Externa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1.xml"/><Relationship Id="rId1" Type="http://schemas.openxmlformats.org/officeDocument/2006/relationships/slideLayout" Target="../slideLayouts/slideLayout35.xml"/><Relationship Id="rId4" Type="http://schemas.openxmlformats.org/officeDocument/2006/relationships/image" Target="../media/image2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7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46.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48.jpeg"/></Relationships>
</file>

<file path=ppt/slides/_rels/slide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50.jpeg"/></Relationships>
</file>

<file path=ppt/slides/_rels/slide7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8.xml"/><Relationship Id="rId1" Type="http://schemas.openxmlformats.org/officeDocument/2006/relationships/slideLayout" Target="../slideLayouts/slideLayout24.xml"/><Relationship Id="rId5" Type="http://schemas.openxmlformats.org/officeDocument/2006/relationships/image" Target="../media/image53.jpeg"/><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2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4.xml"/><Relationship Id="rId1" Type="http://schemas.openxmlformats.org/officeDocument/2006/relationships/slideLayout" Target="../slideLayouts/slideLayout24.xml"/><Relationship Id="rId4" Type="http://schemas.openxmlformats.org/officeDocument/2006/relationships/image" Target="../media/image63.jpeg"/></Relationships>
</file>

<file path=ppt/slides/_rels/slide8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37F3-A5FB-41C2-A39B-885CBD0D4C93}"/>
              </a:ext>
            </a:extLst>
          </p:cNvPr>
          <p:cNvSpPr>
            <a:spLocks noGrp="1"/>
          </p:cNvSpPr>
          <p:nvPr>
            <p:ph type="ctrTitle"/>
          </p:nvPr>
        </p:nvSpPr>
        <p:spPr/>
        <p:txBody>
          <a:bodyPr/>
          <a:lstStyle/>
          <a:p>
            <a:pPr algn="l"/>
            <a:r>
              <a:rPr lang="en-CA" dirty="0"/>
              <a:t>Graphical Excellence or Graphical Disasters?</a:t>
            </a:r>
          </a:p>
        </p:txBody>
      </p:sp>
      <p:sp>
        <p:nvSpPr>
          <p:cNvPr id="3" name="Subtitle 2">
            <a:extLst>
              <a:ext uri="{FF2B5EF4-FFF2-40B4-BE49-F238E27FC236}">
                <a16:creationId xmlns:a16="http://schemas.microsoft.com/office/drawing/2014/main" id="{F8EAE9A6-9DE4-4170-973E-C5F3F921A287}"/>
              </a:ext>
            </a:extLst>
          </p:cNvPr>
          <p:cNvSpPr>
            <a:spLocks noGrp="1"/>
          </p:cNvSpPr>
          <p:nvPr>
            <p:ph type="subTitle" idx="1"/>
          </p:nvPr>
        </p:nvSpPr>
        <p:spPr/>
        <p:txBody>
          <a:bodyPr>
            <a:normAutofit fontScale="77500" lnSpcReduction="20000"/>
          </a:bodyPr>
          <a:lstStyle/>
          <a:p>
            <a:endParaRPr lang="en-CA" dirty="0"/>
          </a:p>
          <a:p>
            <a:pPr algn="l"/>
            <a:r>
              <a:rPr lang="en-CA" dirty="0"/>
              <a:t>Fateme Rajabiyazdi October 2017</a:t>
            </a:r>
          </a:p>
          <a:p>
            <a:pPr algn="l"/>
            <a:endParaRPr lang="en-CA" dirty="0"/>
          </a:p>
          <a:p>
            <a:pPr algn="l"/>
            <a:r>
              <a:rPr lang="en-CA" dirty="0"/>
              <a:t>Based on </a:t>
            </a:r>
            <a:r>
              <a:rPr lang="en-US" altLang="en-US" dirty="0"/>
              <a:t>Edward Tufte,</a:t>
            </a:r>
          </a:p>
          <a:p>
            <a:pPr algn="l"/>
            <a:r>
              <a:rPr lang="en-US" altLang="en-US" dirty="0"/>
              <a:t>The Visual Display of Quantitative Information, Graphics Press, 1983.</a:t>
            </a:r>
            <a:endParaRPr lang="en-CA" dirty="0"/>
          </a:p>
        </p:txBody>
      </p:sp>
    </p:spTree>
    <p:extLst>
      <p:ext uri="{BB962C8B-B14F-4D97-AF65-F5344CB8AC3E}">
        <p14:creationId xmlns:p14="http://schemas.microsoft.com/office/powerpoint/2010/main" val="108352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1F439-8FB3-4D94-9270-A710509A5D0E}"/>
              </a:ext>
            </a:extLst>
          </p:cNvPr>
          <p:cNvSpPr>
            <a:spLocks noGrp="1"/>
          </p:cNvSpPr>
          <p:nvPr>
            <p:ph type="title"/>
          </p:nvPr>
        </p:nvSpPr>
        <p:spPr/>
        <p:txBody>
          <a:bodyPr/>
          <a:lstStyle/>
          <a:p>
            <a:r>
              <a:rPr lang="en-CA" dirty="0"/>
              <a:t>     1. Data Map - </a:t>
            </a:r>
            <a:r>
              <a:rPr lang="en-US" altLang="en-US" sz="3200" dirty="0"/>
              <a:t>1864 Exports of French Wine</a:t>
            </a:r>
            <a:endParaRPr lang="en-CA" dirty="0"/>
          </a:p>
        </p:txBody>
      </p:sp>
      <p:pic>
        <p:nvPicPr>
          <p:cNvPr id="4" name="Content Placeholder 3" descr="wine">
            <a:extLst>
              <a:ext uri="{FF2B5EF4-FFF2-40B4-BE49-F238E27FC236}">
                <a16:creationId xmlns:a16="http://schemas.microsoft.com/office/drawing/2014/main" id="{392BFD1F-4337-4338-B855-1B1B072578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4677" y="1757713"/>
            <a:ext cx="8021782" cy="505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15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F2B-29A8-42D0-8CB8-4BB60A7EDBC9}"/>
              </a:ext>
            </a:extLst>
          </p:cNvPr>
          <p:cNvSpPr>
            <a:spLocks noGrp="1"/>
          </p:cNvSpPr>
          <p:nvPr>
            <p:ph type="title"/>
          </p:nvPr>
        </p:nvSpPr>
        <p:spPr>
          <a:xfrm>
            <a:off x="0" y="2766219"/>
            <a:ext cx="12192000" cy="1325563"/>
          </a:xfrm>
        </p:spPr>
        <p:txBody>
          <a:bodyPr/>
          <a:lstStyle/>
          <a:p>
            <a:r>
              <a:rPr lang="en-CA" dirty="0"/>
              <a:t>     2. Time Series</a:t>
            </a:r>
          </a:p>
        </p:txBody>
      </p:sp>
    </p:spTree>
    <p:extLst>
      <p:ext uri="{BB962C8B-B14F-4D97-AF65-F5344CB8AC3E}">
        <p14:creationId xmlns:p14="http://schemas.microsoft.com/office/powerpoint/2010/main" val="106177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CF0-4590-4219-879B-7C5DCFE71193}"/>
              </a:ext>
            </a:extLst>
          </p:cNvPr>
          <p:cNvSpPr>
            <a:spLocks noGrp="1"/>
          </p:cNvSpPr>
          <p:nvPr>
            <p:ph type="title"/>
          </p:nvPr>
        </p:nvSpPr>
        <p:spPr/>
        <p:txBody>
          <a:bodyPr/>
          <a:lstStyle/>
          <a:p>
            <a:r>
              <a:rPr lang="en-CA" dirty="0"/>
              <a:t>     2. Time series - </a:t>
            </a:r>
            <a:r>
              <a:rPr lang="en-CA" sz="3200" dirty="0"/>
              <a:t>1885 </a:t>
            </a:r>
            <a:r>
              <a:rPr lang="en-US" altLang="en-US" sz="3200" dirty="0"/>
              <a:t>Train schedules Paris to Lyon</a:t>
            </a:r>
            <a:endParaRPr lang="en-CA" sz="3200" dirty="0"/>
          </a:p>
        </p:txBody>
      </p:sp>
      <p:pic>
        <p:nvPicPr>
          <p:cNvPr id="4" name="Picture 2" descr="tufte-p31-marey-trains1">
            <a:extLst>
              <a:ext uri="{FF2B5EF4-FFF2-40B4-BE49-F238E27FC236}">
                <a16:creationId xmlns:a16="http://schemas.microsoft.com/office/drawing/2014/main" id="{EA6005C5-D733-4AB1-9DF1-A4F63EF7FD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1716" y="1856363"/>
            <a:ext cx="8836516" cy="489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87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CF0-4590-4219-879B-7C5DCFE71193}"/>
              </a:ext>
            </a:extLst>
          </p:cNvPr>
          <p:cNvSpPr>
            <a:spLocks noGrp="1"/>
          </p:cNvSpPr>
          <p:nvPr>
            <p:ph type="title"/>
          </p:nvPr>
        </p:nvSpPr>
        <p:spPr/>
        <p:txBody>
          <a:bodyPr/>
          <a:lstStyle/>
          <a:p>
            <a:r>
              <a:rPr lang="en-CA" dirty="0"/>
              <a:t>     2. Time series - </a:t>
            </a:r>
            <a:r>
              <a:rPr lang="en-CA" sz="3200" dirty="0"/>
              <a:t>1885 </a:t>
            </a:r>
            <a:r>
              <a:rPr lang="en-US" altLang="en-US" sz="3200" dirty="0"/>
              <a:t>Train schedules Paris to Lyon</a:t>
            </a:r>
            <a:endParaRPr lang="en-CA" sz="3200" dirty="0"/>
          </a:p>
        </p:txBody>
      </p:sp>
      <p:pic>
        <p:nvPicPr>
          <p:cNvPr id="6" name="Picture 2" descr="tufte-p31-marey-trains1">
            <a:extLst>
              <a:ext uri="{FF2B5EF4-FFF2-40B4-BE49-F238E27FC236}">
                <a16:creationId xmlns:a16="http://schemas.microsoft.com/office/drawing/2014/main" id="{902736D1-8AAD-4718-99BB-7F5C1C2BF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562" y="1867985"/>
            <a:ext cx="8869729" cy="491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tufte-p31-marey-trains2a">
            <a:extLst>
              <a:ext uri="{FF2B5EF4-FFF2-40B4-BE49-F238E27FC236}">
                <a16:creationId xmlns:a16="http://schemas.microsoft.com/office/drawing/2014/main" id="{C5760461-0002-41E1-BEC6-92CAD086F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420467" y="2048423"/>
            <a:ext cx="2474154" cy="4495811"/>
          </a:xfrm>
          <a:prstGeom prst="rect">
            <a:avLst/>
          </a:prstGeom>
          <a:noFill/>
          <a:ln w="28575">
            <a:solidFill>
              <a:srgbClr val="FF0000"/>
            </a:solidFill>
            <a:miter lim="800000"/>
            <a:headEnd/>
            <a:tailEnd/>
          </a:ln>
        </p:spPr>
      </p:pic>
      <p:sp>
        <p:nvSpPr>
          <p:cNvPr id="11" name="Text Box 7">
            <a:extLst>
              <a:ext uri="{FF2B5EF4-FFF2-40B4-BE49-F238E27FC236}">
                <a16:creationId xmlns:a16="http://schemas.microsoft.com/office/drawing/2014/main" id="{231308A1-333A-4E97-ADF4-D546E5D09E66}"/>
              </a:ext>
            </a:extLst>
          </p:cNvPr>
          <p:cNvSpPr txBox="1">
            <a:spLocks noChangeArrowheads="1"/>
          </p:cNvSpPr>
          <p:nvPr/>
        </p:nvSpPr>
        <p:spPr bwMode="auto">
          <a:xfrm>
            <a:off x="5834116" y="3532107"/>
            <a:ext cx="2144472" cy="462307"/>
          </a:xfrm>
          <a:prstGeom prst="rect">
            <a:avLst/>
          </a:prstGeom>
          <a:solidFill>
            <a:srgbClr val="C5E2FF"/>
          </a:solidFill>
          <a:ln w="12699">
            <a:solidFill>
              <a:srgbClr val="FF0000"/>
            </a:solidFill>
            <a:miter lim="800000"/>
            <a:headEnd type="none" w="sm" len="sm"/>
            <a:tailEnd type="none" w="sm" len="sm"/>
          </a:ln>
        </p:spPr>
        <p:txBody>
          <a:bodyPr wrap="square"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en-US" sz="1200" dirty="0">
                <a:latin typeface="Times New Roman" panose="02020603050405020304" pitchFamily="18" charset="0"/>
              </a:rPr>
              <a:t>1981 – new express train    trip now 3 hours instead of 9</a:t>
            </a:r>
          </a:p>
        </p:txBody>
      </p:sp>
      <p:sp>
        <p:nvSpPr>
          <p:cNvPr id="12" name="Line 8">
            <a:extLst>
              <a:ext uri="{FF2B5EF4-FFF2-40B4-BE49-F238E27FC236}">
                <a16:creationId xmlns:a16="http://schemas.microsoft.com/office/drawing/2014/main" id="{756F9130-F108-4324-BC20-FB98D408CE9F}"/>
              </a:ext>
            </a:extLst>
          </p:cNvPr>
          <p:cNvSpPr>
            <a:spLocks noChangeShapeType="1"/>
          </p:cNvSpPr>
          <p:nvPr/>
        </p:nvSpPr>
        <p:spPr bwMode="auto">
          <a:xfrm flipH="1">
            <a:off x="3667295" y="3786428"/>
            <a:ext cx="2165350" cy="298450"/>
          </a:xfrm>
          <a:prstGeom prst="line">
            <a:avLst/>
          </a:prstGeom>
          <a:noFill/>
          <a:ln w="1905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spTree>
    <p:extLst>
      <p:ext uri="{BB962C8B-B14F-4D97-AF65-F5344CB8AC3E}">
        <p14:creationId xmlns:p14="http://schemas.microsoft.com/office/powerpoint/2010/main" val="3528554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79B8-C5E1-4833-A1E2-FFF2DFAEC382}"/>
              </a:ext>
            </a:extLst>
          </p:cNvPr>
          <p:cNvSpPr>
            <a:spLocks noGrp="1"/>
          </p:cNvSpPr>
          <p:nvPr>
            <p:ph type="title"/>
          </p:nvPr>
        </p:nvSpPr>
        <p:spPr/>
        <p:txBody>
          <a:bodyPr>
            <a:normAutofit fontScale="90000"/>
          </a:bodyPr>
          <a:lstStyle/>
          <a:p>
            <a:r>
              <a:rPr lang="en-CA" dirty="0"/>
              <a:t>     </a:t>
            </a:r>
            <a:br>
              <a:rPr lang="en-CA" dirty="0"/>
            </a:br>
            <a:r>
              <a:rPr lang="en-CA" dirty="0"/>
              <a:t>     2. Time series – </a:t>
            </a:r>
            <a:r>
              <a:rPr lang="en-US" altLang="en-US" sz="2700" dirty="0"/>
              <a:t>(1759-1823)</a:t>
            </a:r>
            <a:r>
              <a:rPr lang="en-US" altLang="en-US" sz="2700" i="1" dirty="0"/>
              <a:t> </a:t>
            </a:r>
            <a:r>
              <a:rPr lang="en-US" altLang="en-US" sz="2700" dirty="0"/>
              <a:t>prices, wages, reigns of kings &amp; queens</a:t>
            </a:r>
            <a:br>
              <a:rPr lang="en-US" altLang="en-US" sz="3600" dirty="0"/>
            </a:br>
            <a:endParaRPr lang="en-CA" dirty="0"/>
          </a:p>
        </p:txBody>
      </p:sp>
      <p:pic>
        <p:nvPicPr>
          <p:cNvPr id="8" name="Content Placeholder 7">
            <a:extLst>
              <a:ext uri="{FF2B5EF4-FFF2-40B4-BE49-F238E27FC236}">
                <a16:creationId xmlns:a16="http://schemas.microsoft.com/office/drawing/2014/main" id="{C189EED5-17E3-489E-8CB5-6DE3556FF7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4656" y="1690688"/>
            <a:ext cx="9968820" cy="5055670"/>
          </a:xfrm>
        </p:spPr>
      </p:pic>
    </p:spTree>
    <p:extLst>
      <p:ext uri="{BB962C8B-B14F-4D97-AF65-F5344CB8AC3E}">
        <p14:creationId xmlns:p14="http://schemas.microsoft.com/office/powerpoint/2010/main" val="356975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DC1C-9339-40D3-84F9-4BD7B348BDBE}"/>
              </a:ext>
            </a:extLst>
          </p:cNvPr>
          <p:cNvSpPr>
            <a:spLocks noGrp="1"/>
          </p:cNvSpPr>
          <p:nvPr>
            <p:ph type="title"/>
          </p:nvPr>
        </p:nvSpPr>
        <p:spPr/>
        <p:txBody>
          <a:bodyPr/>
          <a:lstStyle/>
          <a:p>
            <a:r>
              <a:rPr lang="en-CA" dirty="0"/>
              <a:t>     2. Time series – </a:t>
            </a:r>
            <a:r>
              <a:rPr lang="en-CA" sz="3200" dirty="0"/>
              <a:t>(1830 – 1904) diagram of motion</a:t>
            </a:r>
            <a:endParaRPr lang="en-CA" dirty="0"/>
          </a:p>
        </p:txBody>
      </p:sp>
      <p:pic>
        <p:nvPicPr>
          <p:cNvPr id="4" name="Picture 4" descr="tufte-p36-marey6">
            <a:extLst>
              <a:ext uri="{FF2B5EF4-FFF2-40B4-BE49-F238E27FC236}">
                <a16:creationId xmlns:a16="http://schemas.microsoft.com/office/drawing/2014/main" id="{2B3921E3-891B-4D41-AAE8-4783058D71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2345" y="2737260"/>
            <a:ext cx="8535669" cy="376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tufte-p36-marey7">
            <a:extLst>
              <a:ext uri="{FF2B5EF4-FFF2-40B4-BE49-F238E27FC236}">
                <a16:creationId xmlns:a16="http://schemas.microsoft.com/office/drawing/2014/main" id="{1EC1ED78-AB22-4C9D-99FE-1E40C37AC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3489" y="2737260"/>
            <a:ext cx="2189526" cy="366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603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6FF0-9441-463A-BC41-997BEF68A316}"/>
              </a:ext>
            </a:extLst>
          </p:cNvPr>
          <p:cNvSpPr>
            <a:spLocks noGrp="1"/>
          </p:cNvSpPr>
          <p:nvPr>
            <p:ph type="title"/>
          </p:nvPr>
        </p:nvSpPr>
        <p:spPr>
          <a:xfrm>
            <a:off x="0" y="2766219"/>
            <a:ext cx="12192000" cy="1325563"/>
          </a:xfrm>
        </p:spPr>
        <p:txBody>
          <a:bodyPr/>
          <a:lstStyle/>
          <a:p>
            <a:r>
              <a:rPr lang="en-CA" dirty="0"/>
              <a:t>      3. Space Time</a:t>
            </a:r>
          </a:p>
        </p:txBody>
      </p:sp>
    </p:spTree>
    <p:extLst>
      <p:ext uri="{BB962C8B-B14F-4D97-AF65-F5344CB8AC3E}">
        <p14:creationId xmlns:p14="http://schemas.microsoft.com/office/powerpoint/2010/main" val="2654695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6FF0-9441-463A-BC41-997BEF68A316}"/>
              </a:ext>
            </a:extLst>
          </p:cNvPr>
          <p:cNvSpPr>
            <a:spLocks noGrp="1"/>
          </p:cNvSpPr>
          <p:nvPr>
            <p:ph type="title"/>
          </p:nvPr>
        </p:nvSpPr>
        <p:spPr/>
        <p:txBody>
          <a:bodyPr/>
          <a:lstStyle/>
          <a:p>
            <a:r>
              <a:rPr lang="en-CA" dirty="0"/>
              <a:t>      3. Space Time – </a:t>
            </a:r>
            <a:r>
              <a:rPr lang="en-CA" sz="3200" dirty="0"/>
              <a:t>Air pollution in Southern California </a:t>
            </a:r>
            <a:endParaRPr lang="en-CA" dirty="0"/>
          </a:p>
        </p:txBody>
      </p:sp>
      <p:pic>
        <p:nvPicPr>
          <p:cNvPr id="4" name="Picture 5" descr="tufte-p42-sm-polution">
            <a:extLst>
              <a:ext uri="{FF2B5EF4-FFF2-40B4-BE49-F238E27FC236}">
                <a16:creationId xmlns:a16="http://schemas.microsoft.com/office/drawing/2014/main" id="{EDBE331C-CD20-4298-B095-B5366C5A72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5769" y="1761295"/>
            <a:ext cx="10314918" cy="4688600"/>
          </a:xfrm>
          <a:noFill/>
        </p:spPr>
      </p:pic>
    </p:spTree>
    <p:extLst>
      <p:ext uri="{BB962C8B-B14F-4D97-AF65-F5344CB8AC3E}">
        <p14:creationId xmlns:p14="http://schemas.microsoft.com/office/powerpoint/2010/main" val="403322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6FF0-9441-463A-BC41-997BEF68A316}"/>
              </a:ext>
            </a:extLst>
          </p:cNvPr>
          <p:cNvSpPr>
            <a:spLocks noGrp="1"/>
          </p:cNvSpPr>
          <p:nvPr>
            <p:ph type="title"/>
          </p:nvPr>
        </p:nvSpPr>
        <p:spPr/>
        <p:txBody>
          <a:bodyPr/>
          <a:lstStyle/>
          <a:p>
            <a:r>
              <a:rPr lang="en-CA" dirty="0"/>
              <a:t>      3. Space Time – </a:t>
            </a:r>
            <a:r>
              <a:rPr lang="en-CA" sz="3200" dirty="0"/>
              <a:t>Air pollution in Southern California </a:t>
            </a:r>
            <a:endParaRPr lang="en-CA" dirty="0"/>
          </a:p>
        </p:txBody>
      </p:sp>
      <p:pic>
        <p:nvPicPr>
          <p:cNvPr id="4" name="Picture 5" descr="tufte-p42-sm-polution">
            <a:extLst>
              <a:ext uri="{FF2B5EF4-FFF2-40B4-BE49-F238E27FC236}">
                <a16:creationId xmlns:a16="http://schemas.microsoft.com/office/drawing/2014/main" id="{EDBE331C-CD20-4298-B095-B5366C5A72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5769" y="1761295"/>
            <a:ext cx="10314918" cy="4688600"/>
          </a:xfrm>
          <a:noFill/>
        </p:spPr>
      </p:pic>
    </p:spTree>
    <p:extLst>
      <p:ext uri="{BB962C8B-B14F-4D97-AF65-F5344CB8AC3E}">
        <p14:creationId xmlns:p14="http://schemas.microsoft.com/office/powerpoint/2010/main" val="2995441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6FF0-9441-463A-BC41-997BEF68A316}"/>
              </a:ext>
            </a:extLst>
          </p:cNvPr>
          <p:cNvSpPr>
            <a:spLocks noGrp="1"/>
          </p:cNvSpPr>
          <p:nvPr>
            <p:ph type="title"/>
          </p:nvPr>
        </p:nvSpPr>
        <p:spPr/>
        <p:txBody>
          <a:bodyPr/>
          <a:lstStyle/>
          <a:p>
            <a:r>
              <a:rPr lang="en-CA" dirty="0"/>
              <a:t>      3. Space Time – </a:t>
            </a:r>
            <a:r>
              <a:rPr lang="en-CA" sz="3200" dirty="0"/>
              <a:t>Air pollution in Southern California </a:t>
            </a:r>
            <a:endParaRPr lang="en-CA" dirty="0"/>
          </a:p>
        </p:txBody>
      </p:sp>
      <p:pic>
        <p:nvPicPr>
          <p:cNvPr id="4" name="Picture 5" descr="tufte-p42-sm-polution">
            <a:extLst>
              <a:ext uri="{FF2B5EF4-FFF2-40B4-BE49-F238E27FC236}">
                <a16:creationId xmlns:a16="http://schemas.microsoft.com/office/drawing/2014/main" id="{EDBE331C-CD20-4298-B095-B5366C5A72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5769" y="1761295"/>
            <a:ext cx="10314918" cy="4688600"/>
          </a:xfrm>
          <a:noFill/>
        </p:spPr>
      </p:pic>
    </p:spTree>
    <p:extLst>
      <p:ext uri="{BB962C8B-B14F-4D97-AF65-F5344CB8AC3E}">
        <p14:creationId xmlns:p14="http://schemas.microsoft.com/office/powerpoint/2010/main" val="1822646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9">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Shape 11">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423F447-887F-4FBF-9FA1-A467CB203CA5}"/>
              </a:ext>
            </a:extLst>
          </p:cNvPr>
          <p:cNvSpPr>
            <a:spLocks noGrp="1"/>
          </p:cNvSpPr>
          <p:nvPr>
            <p:ph type="title"/>
          </p:nvPr>
        </p:nvSpPr>
        <p:spPr>
          <a:xfrm>
            <a:off x="838200" y="5529884"/>
            <a:ext cx="8078342" cy="1096331"/>
          </a:xfrm>
          <a:noFill/>
        </p:spPr>
        <p:txBody>
          <a:bodyPr>
            <a:normAutofit/>
          </a:bodyPr>
          <a:lstStyle/>
          <a:p>
            <a:r>
              <a:rPr lang="en-CA" dirty="0"/>
              <a:t>Plan for this Week</a:t>
            </a:r>
          </a:p>
        </p:txBody>
      </p:sp>
      <p:graphicFrame>
        <p:nvGraphicFramePr>
          <p:cNvPr id="39" name="Content Placeholder 2"/>
          <p:cNvGraphicFramePr>
            <a:graphicFrameLocks noGrp="1"/>
          </p:cNvGraphicFramePr>
          <p:nvPr>
            <p:ph idx="1"/>
            <p:extLst>
              <p:ext uri="{D42A27DB-BD31-4B8C-83A1-F6EECF244321}">
                <p14:modId xmlns:p14="http://schemas.microsoft.com/office/powerpoint/2010/main" val="104729637"/>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2122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979C4-E4E6-42D2-AD13-ACA60C5BA606}"/>
              </a:ext>
            </a:extLst>
          </p:cNvPr>
          <p:cNvSpPr>
            <a:spLocks noGrp="1"/>
          </p:cNvSpPr>
          <p:nvPr>
            <p:ph type="title"/>
          </p:nvPr>
        </p:nvSpPr>
        <p:spPr>
          <a:xfrm>
            <a:off x="0" y="2766219"/>
            <a:ext cx="12192000" cy="1325563"/>
          </a:xfrm>
        </p:spPr>
        <p:txBody>
          <a:bodyPr/>
          <a:lstStyle/>
          <a:p>
            <a:r>
              <a:rPr lang="en-CA" dirty="0"/>
              <a:t>     4. Relational Graphics</a:t>
            </a:r>
          </a:p>
        </p:txBody>
      </p:sp>
    </p:spTree>
    <p:extLst>
      <p:ext uri="{BB962C8B-B14F-4D97-AF65-F5344CB8AC3E}">
        <p14:creationId xmlns:p14="http://schemas.microsoft.com/office/powerpoint/2010/main" val="827741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979C4-E4E6-42D2-AD13-ACA60C5BA606}"/>
              </a:ext>
            </a:extLst>
          </p:cNvPr>
          <p:cNvSpPr>
            <a:spLocks noGrp="1"/>
          </p:cNvSpPr>
          <p:nvPr>
            <p:ph type="title"/>
          </p:nvPr>
        </p:nvSpPr>
        <p:spPr/>
        <p:txBody>
          <a:bodyPr>
            <a:normAutofit/>
          </a:bodyPr>
          <a:lstStyle/>
          <a:p>
            <a:r>
              <a:rPr lang="en-CA" dirty="0"/>
              <a:t>     4. Relational Graphics</a:t>
            </a:r>
            <a:endParaRPr lang="en-CA" sz="3600" dirty="0"/>
          </a:p>
        </p:txBody>
      </p:sp>
      <p:pic>
        <p:nvPicPr>
          <p:cNvPr id="4" name="Picture 8" descr="tufte-p49-copper1">
            <a:extLst>
              <a:ext uri="{FF2B5EF4-FFF2-40B4-BE49-F238E27FC236}">
                <a16:creationId xmlns:a16="http://schemas.microsoft.com/office/drawing/2014/main" id="{1CFAEB3E-5AA7-4813-9404-ED8B6F51EC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4650" y="1690688"/>
            <a:ext cx="6765517" cy="507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023D6F9-6924-4FF8-A76B-7B431B9E15E5}"/>
              </a:ext>
            </a:extLst>
          </p:cNvPr>
          <p:cNvSpPr txBox="1"/>
          <p:nvPr/>
        </p:nvSpPr>
        <p:spPr>
          <a:xfrm>
            <a:off x="7855527" y="1896341"/>
            <a:ext cx="3138055" cy="923330"/>
          </a:xfrm>
          <a:prstGeom prst="rect">
            <a:avLst/>
          </a:prstGeom>
          <a:noFill/>
        </p:spPr>
        <p:txBody>
          <a:bodyPr wrap="square" rtlCol="0">
            <a:spAutoFit/>
          </a:bodyPr>
          <a:lstStyle/>
          <a:p>
            <a:r>
              <a:rPr lang="en-US" altLang="en-US" b="1" dirty="0"/>
              <a:t>Relationship between temperature and thermal conductivity of copper</a:t>
            </a:r>
            <a:endParaRPr lang="en-CA" b="1" dirty="0"/>
          </a:p>
        </p:txBody>
      </p:sp>
      <p:pic>
        <p:nvPicPr>
          <p:cNvPr id="6" name="Picture 7" descr="tufte-p49-copper2">
            <a:extLst>
              <a:ext uri="{FF2B5EF4-FFF2-40B4-BE49-F238E27FC236}">
                <a16:creationId xmlns:a16="http://schemas.microsoft.com/office/drawing/2014/main" id="{A5017087-B732-44E3-B45D-133133D8C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5527" y="5511079"/>
            <a:ext cx="22733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07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979C4-E4E6-42D2-AD13-ACA60C5BA606}"/>
              </a:ext>
            </a:extLst>
          </p:cNvPr>
          <p:cNvSpPr>
            <a:spLocks noGrp="1"/>
          </p:cNvSpPr>
          <p:nvPr>
            <p:ph type="title"/>
          </p:nvPr>
        </p:nvSpPr>
        <p:spPr/>
        <p:txBody>
          <a:bodyPr>
            <a:normAutofit/>
          </a:bodyPr>
          <a:lstStyle/>
          <a:p>
            <a:r>
              <a:rPr lang="en-CA" dirty="0"/>
              <a:t>     4. Relational Graphics</a:t>
            </a:r>
            <a:endParaRPr lang="en-CA" sz="3600" dirty="0"/>
          </a:p>
        </p:txBody>
      </p:sp>
      <p:pic>
        <p:nvPicPr>
          <p:cNvPr id="4" name="Picture 8" descr="tufte-p49-copper1">
            <a:extLst>
              <a:ext uri="{FF2B5EF4-FFF2-40B4-BE49-F238E27FC236}">
                <a16:creationId xmlns:a16="http://schemas.microsoft.com/office/drawing/2014/main" id="{1CFAEB3E-5AA7-4813-9404-ED8B6F51EC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4650" y="1690688"/>
            <a:ext cx="6765517" cy="507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023D6F9-6924-4FF8-A76B-7B431B9E15E5}"/>
              </a:ext>
            </a:extLst>
          </p:cNvPr>
          <p:cNvSpPr txBox="1"/>
          <p:nvPr/>
        </p:nvSpPr>
        <p:spPr>
          <a:xfrm>
            <a:off x="7855527" y="1896341"/>
            <a:ext cx="3138055" cy="923330"/>
          </a:xfrm>
          <a:prstGeom prst="rect">
            <a:avLst/>
          </a:prstGeom>
          <a:noFill/>
        </p:spPr>
        <p:txBody>
          <a:bodyPr wrap="square" rtlCol="0">
            <a:spAutoFit/>
          </a:bodyPr>
          <a:lstStyle/>
          <a:p>
            <a:r>
              <a:rPr lang="en-US" altLang="en-US" b="1" dirty="0"/>
              <a:t>Relationship between temperature and thermal conductivity of copper</a:t>
            </a:r>
            <a:endParaRPr lang="en-CA" b="1" dirty="0"/>
          </a:p>
        </p:txBody>
      </p:sp>
      <p:pic>
        <p:nvPicPr>
          <p:cNvPr id="6" name="Picture 7" descr="tufte-p49-copper2">
            <a:extLst>
              <a:ext uri="{FF2B5EF4-FFF2-40B4-BE49-F238E27FC236}">
                <a16:creationId xmlns:a16="http://schemas.microsoft.com/office/drawing/2014/main" id="{A5017087-B732-44E3-B45D-133133D8C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5527" y="5511079"/>
            <a:ext cx="22733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488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0D94-0605-4C81-ACB8-8F49D623106F}"/>
              </a:ext>
            </a:extLst>
          </p:cNvPr>
          <p:cNvSpPr>
            <a:spLocks noGrp="1"/>
          </p:cNvSpPr>
          <p:nvPr>
            <p:ph type="title"/>
          </p:nvPr>
        </p:nvSpPr>
        <p:spPr/>
        <p:txBody>
          <a:bodyPr/>
          <a:lstStyle/>
          <a:p>
            <a:r>
              <a:rPr lang="en-CA" dirty="0"/>
              <a:t>     Graphical Excellence - Summary</a:t>
            </a:r>
          </a:p>
        </p:txBody>
      </p:sp>
      <p:sp>
        <p:nvSpPr>
          <p:cNvPr id="3" name="Content Placeholder 2">
            <a:extLst>
              <a:ext uri="{FF2B5EF4-FFF2-40B4-BE49-F238E27FC236}">
                <a16:creationId xmlns:a16="http://schemas.microsoft.com/office/drawing/2014/main" id="{CDD6494F-8594-466C-A961-6A89B557E040}"/>
              </a:ext>
            </a:extLst>
          </p:cNvPr>
          <p:cNvSpPr>
            <a:spLocks noGrp="1"/>
          </p:cNvSpPr>
          <p:nvPr>
            <p:ph idx="1"/>
          </p:nvPr>
        </p:nvSpPr>
        <p:spPr>
          <a:xfrm>
            <a:off x="838200" y="1825625"/>
            <a:ext cx="10515600" cy="4351338"/>
          </a:xfrm>
        </p:spPr>
        <p:txBody>
          <a:bodyPr>
            <a:normAutofit/>
          </a:bodyPr>
          <a:lstStyle/>
          <a:p>
            <a:pPr marL="0" indent="0">
              <a:buNone/>
            </a:pPr>
            <a:endParaRPr lang="en-US" altLang="en-US" sz="2400" dirty="0"/>
          </a:p>
          <a:p>
            <a:pPr marL="0" indent="0">
              <a:buNone/>
            </a:pPr>
            <a:r>
              <a:rPr lang="en-US" altLang="en-US" sz="2400" dirty="0"/>
              <a:t>Designed for the presentation of interesting data</a:t>
            </a:r>
          </a:p>
          <a:p>
            <a:pPr marL="0" indent="0">
              <a:buNone/>
            </a:pPr>
            <a:endParaRPr lang="en-US" altLang="en-US" sz="2400" dirty="0"/>
          </a:p>
          <a:p>
            <a:pPr marL="457200" lvl="1" indent="0"/>
            <a:r>
              <a:rPr lang="en-US" altLang="en-US" sz="2000" dirty="0"/>
              <a:t> Consists of complex ideas communicated with clarity, precision and efficiency.</a:t>
            </a:r>
          </a:p>
          <a:p>
            <a:pPr marL="457200" lvl="1" indent="0"/>
            <a:r>
              <a:rPr lang="en-US" altLang="en-US" sz="2000" dirty="0"/>
              <a:t> Gives to the viewer</a:t>
            </a:r>
          </a:p>
          <a:p>
            <a:pPr marL="1200150" lvl="2" indent="-285750"/>
            <a:r>
              <a:rPr lang="en-US" altLang="en-US" sz="1800" dirty="0"/>
              <a:t>&gt; ideas</a:t>
            </a:r>
          </a:p>
          <a:p>
            <a:pPr marL="1200150" lvl="2" indent="-285750"/>
            <a:r>
              <a:rPr lang="en-US" altLang="en-US" sz="1800" dirty="0"/>
              <a:t>&lt; time</a:t>
            </a:r>
          </a:p>
          <a:p>
            <a:pPr marL="1200150" lvl="2" indent="-285750"/>
            <a:r>
              <a:rPr lang="en-US" altLang="en-US" sz="1800" dirty="0"/>
              <a:t>&lt; ink</a:t>
            </a:r>
          </a:p>
          <a:p>
            <a:pPr marL="1200150" lvl="2" indent="-285750"/>
            <a:r>
              <a:rPr lang="en-US" altLang="en-US" sz="1800" dirty="0"/>
              <a:t>&lt; space</a:t>
            </a:r>
          </a:p>
          <a:p>
            <a:pPr marL="457200" lvl="1" indent="0"/>
            <a:r>
              <a:rPr lang="en-US" altLang="en-US" sz="2000" dirty="0"/>
              <a:t> Is nearly always multivariate, and is all about truth and integrity.</a:t>
            </a:r>
          </a:p>
        </p:txBody>
      </p:sp>
    </p:spTree>
    <p:extLst>
      <p:ext uri="{BB962C8B-B14F-4D97-AF65-F5344CB8AC3E}">
        <p14:creationId xmlns:p14="http://schemas.microsoft.com/office/powerpoint/2010/main" val="1040017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DB46-9FCB-4CDF-A55C-D5583A214000}"/>
              </a:ext>
            </a:extLst>
          </p:cNvPr>
          <p:cNvSpPr>
            <a:spLocks noGrp="1"/>
          </p:cNvSpPr>
          <p:nvPr>
            <p:ph type="title"/>
          </p:nvPr>
        </p:nvSpPr>
        <p:spPr/>
        <p:txBody>
          <a:bodyPr/>
          <a:lstStyle/>
          <a:p>
            <a:r>
              <a:rPr lang="en-CA" dirty="0"/>
              <a:t>     Graphical Integrity</a:t>
            </a:r>
          </a:p>
        </p:txBody>
      </p:sp>
      <p:sp>
        <p:nvSpPr>
          <p:cNvPr id="3" name="Content Placeholder 2">
            <a:extLst>
              <a:ext uri="{FF2B5EF4-FFF2-40B4-BE49-F238E27FC236}">
                <a16:creationId xmlns:a16="http://schemas.microsoft.com/office/drawing/2014/main" id="{C906B829-BE42-46B8-94D8-7544D5D2C06C}"/>
              </a:ext>
            </a:extLst>
          </p:cNvPr>
          <p:cNvSpPr>
            <a:spLocks noGrp="1"/>
          </p:cNvSpPr>
          <p:nvPr>
            <p:ph idx="1"/>
          </p:nvPr>
        </p:nvSpPr>
        <p:spPr/>
        <p:txBody>
          <a:bodyPr/>
          <a:lstStyle/>
          <a:p>
            <a:endParaRPr lang="en-US" altLang="en-US" dirty="0"/>
          </a:p>
          <a:p>
            <a:r>
              <a:rPr lang="en-US" altLang="en-US" dirty="0"/>
              <a:t>Graphics can be a powerful communication tool</a:t>
            </a:r>
          </a:p>
          <a:p>
            <a:r>
              <a:rPr lang="en-US" altLang="en-US" dirty="0"/>
              <a:t>Lies and falsehoods are possible</a:t>
            </a:r>
          </a:p>
          <a:p>
            <a:pPr marL="0" indent="0">
              <a:buNone/>
            </a:pPr>
            <a:endParaRPr lang="en-US" altLang="en-US" dirty="0"/>
          </a:p>
          <a:p>
            <a:pPr marL="0" indent="0">
              <a:buNone/>
            </a:pPr>
            <a:endParaRPr lang="en-CA" dirty="0"/>
          </a:p>
        </p:txBody>
      </p:sp>
    </p:spTree>
    <p:extLst>
      <p:ext uri="{BB962C8B-B14F-4D97-AF65-F5344CB8AC3E}">
        <p14:creationId xmlns:p14="http://schemas.microsoft.com/office/powerpoint/2010/main" val="455658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231"/>
          <a:stretch/>
        </p:blipFill>
        <p:spPr>
          <a:xfrm>
            <a:off x="17953" y="10"/>
            <a:ext cx="4635571" cy="6857990"/>
          </a:xfrm>
          <a:prstGeom prst="rect">
            <a:avLst/>
          </a:prstGeom>
          <a:effectLst/>
        </p:spPr>
      </p:pic>
      <p:cxnSp>
        <p:nvCxnSpPr>
          <p:cNvPr id="13" name="Straight Connector 12">
            <a:extLst>
              <a:ext uri="{FF2B5EF4-FFF2-40B4-BE49-F238E27FC236}">
                <a16:creationId xmlns:a16="http://schemas.microsoft.com/office/drawing/2014/main" id="{A7F400EE-A8A5-48AF-B4D6-291B52C6F0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C44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239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4565-5F89-4C07-937B-F3D2E0E52DF7}"/>
              </a:ext>
            </a:extLst>
          </p:cNvPr>
          <p:cNvSpPr>
            <a:spLocks noGrp="1"/>
          </p:cNvSpPr>
          <p:nvPr>
            <p:ph type="title"/>
          </p:nvPr>
        </p:nvSpPr>
        <p:spPr/>
        <p:txBody>
          <a:bodyPr/>
          <a:lstStyle/>
          <a:p>
            <a:r>
              <a:rPr lang="en-CA" dirty="0"/>
              <a:t>     Misleading Graphics - </a:t>
            </a:r>
            <a:r>
              <a:rPr lang="en-CA" sz="2400" dirty="0"/>
              <a:t>Day Mines, Inc., 1974 Annual report</a:t>
            </a:r>
            <a:endParaRPr lang="en-CA" dirty="0"/>
          </a:p>
        </p:txBody>
      </p:sp>
      <p:pic>
        <p:nvPicPr>
          <p:cNvPr id="4" name="Picture 4" descr="data-mines-tufte-p54">
            <a:extLst>
              <a:ext uri="{FF2B5EF4-FFF2-40B4-BE49-F238E27FC236}">
                <a16:creationId xmlns:a16="http://schemas.microsoft.com/office/drawing/2014/main" id="{795B4BF1-0899-4ED1-B34F-BA00F0E4780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15781" y="1690688"/>
            <a:ext cx="8084128" cy="5000992"/>
          </a:xfrm>
          <a:noFill/>
        </p:spPr>
      </p:pic>
    </p:spTree>
    <p:extLst>
      <p:ext uri="{BB962C8B-B14F-4D97-AF65-F5344CB8AC3E}">
        <p14:creationId xmlns:p14="http://schemas.microsoft.com/office/powerpoint/2010/main" val="1928964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4565-5F89-4C07-937B-F3D2E0E52DF7}"/>
              </a:ext>
            </a:extLst>
          </p:cNvPr>
          <p:cNvSpPr>
            <a:spLocks noGrp="1"/>
          </p:cNvSpPr>
          <p:nvPr>
            <p:ph type="title"/>
          </p:nvPr>
        </p:nvSpPr>
        <p:spPr/>
        <p:txBody>
          <a:bodyPr/>
          <a:lstStyle/>
          <a:p>
            <a:r>
              <a:rPr lang="en-CA" dirty="0"/>
              <a:t>     Misleading Graphics - </a:t>
            </a:r>
            <a:r>
              <a:rPr lang="en-CA" sz="2400" dirty="0"/>
              <a:t>Day Mines, Inc., 1974 Annual report</a:t>
            </a:r>
            <a:endParaRPr lang="en-CA" dirty="0"/>
          </a:p>
        </p:txBody>
      </p:sp>
      <p:pic>
        <p:nvPicPr>
          <p:cNvPr id="4" name="Picture 4" descr="data-mines-tufte-p54">
            <a:extLst>
              <a:ext uri="{FF2B5EF4-FFF2-40B4-BE49-F238E27FC236}">
                <a16:creationId xmlns:a16="http://schemas.microsoft.com/office/drawing/2014/main" id="{795B4BF1-0899-4ED1-B34F-BA00F0E4780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15781" y="1690688"/>
            <a:ext cx="8084128" cy="5000992"/>
          </a:xfrm>
          <a:noFill/>
        </p:spPr>
      </p:pic>
      <p:sp>
        <p:nvSpPr>
          <p:cNvPr id="3" name="Rectangle 2">
            <a:extLst>
              <a:ext uri="{FF2B5EF4-FFF2-40B4-BE49-F238E27FC236}">
                <a16:creationId xmlns:a16="http://schemas.microsoft.com/office/drawing/2014/main" id="{CDB01D45-CE8A-42A7-B2F7-024DC00BE67C}"/>
              </a:ext>
            </a:extLst>
          </p:cNvPr>
          <p:cNvSpPr/>
          <p:nvPr/>
        </p:nvSpPr>
        <p:spPr>
          <a:xfrm>
            <a:off x="4353791" y="3761509"/>
            <a:ext cx="545523" cy="43641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584740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F72B-FFA1-4CBF-AF15-C9FF6D2F3919}"/>
              </a:ext>
            </a:extLst>
          </p:cNvPr>
          <p:cNvSpPr>
            <a:spLocks noGrp="1"/>
          </p:cNvSpPr>
          <p:nvPr>
            <p:ph type="title"/>
          </p:nvPr>
        </p:nvSpPr>
        <p:spPr/>
        <p:txBody>
          <a:bodyPr/>
          <a:lstStyle/>
          <a:p>
            <a:r>
              <a:rPr lang="en-CA" dirty="0"/>
              <a:t>     Misleading Graphics</a:t>
            </a:r>
          </a:p>
        </p:txBody>
      </p:sp>
      <p:pic>
        <p:nvPicPr>
          <p:cNvPr id="4" name="Picture 5" descr="airlines-tufte-p54">
            <a:extLst>
              <a:ext uri="{FF2B5EF4-FFF2-40B4-BE49-F238E27FC236}">
                <a16:creationId xmlns:a16="http://schemas.microsoft.com/office/drawing/2014/main" id="{D4C84515-DAE8-49A2-B46D-90E2C232E7B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92784" y="1920824"/>
            <a:ext cx="3715581" cy="4733165"/>
          </a:xfrm>
          <a:noFill/>
        </p:spPr>
      </p:pic>
      <p:sp>
        <p:nvSpPr>
          <p:cNvPr id="5" name="TextBox 4">
            <a:extLst>
              <a:ext uri="{FF2B5EF4-FFF2-40B4-BE49-F238E27FC236}">
                <a16:creationId xmlns:a16="http://schemas.microsoft.com/office/drawing/2014/main" id="{31C7C9CF-89BB-48DA-8645-CDA61158FBCA}"/>
              </a:ext>
            </a:extLst>
          </p:cNvPr>
          <p:cNvSpPr txBox="1"/>
          <p:nvPr/>
        </p:nvSpPr>
        <p:spPr>
          <a:xfrm>
            <a:off x="5460423" y="2384713"/>
            <a:ext cx="5616286" cy="1446550"/>
          </a:xfrm>
          <a:prstGeom prst="rect">
            <a:avLst/>
          </a:prstGeom>
          <a:noFill/>
        </p:spPr>
        <p:txBody>
          <a:bodyPr wrap="square" rtlCol="0">
            <a:spAutoFit/>
          </a:bodyPr>
          <a:lstStyle/>
          <a:p>
            <a:r>
              <a:rPr lang="en-CA" sz="4400" b="1" dirty="0">
                <a:solidFill>
                  <a:schemeClr val="tx2">
                    <a:lumMod val="60000"/>
                    <a:lumOff val="40000"/>
                  </a:schemeClr>
                </a:solidFill>
              </a:rPr>
              <a:t>What is wrong with this infographic?</a:t>
            </a:r>
          </a:p>
        </p:txBody>
      </p:sp>
    </p:spTree>
    <p:extLst>
      <p:ext uri="{BB962C8B-B14F-4D97-AF65-F5344CB8AC3E}">
        <p14:creationId xmlns:p14="http://schemas.microsoft.com/office/powerpoint/2010/main" val="3076503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F72B-FFA1-4CBF-AF15-C9FF6D2F3919}"/>
              </a:ext>
            </a:extLst>
          </p:cNvPr>
          <p:cNvSpPr>
            <a:spLocks noGrp="1"/>
          </p:cNvSpPr>
          <p:nvPr>
            <p:ph type="title"/>
          </p:nvPr>
        </p:nvSpPr>
        <p:spPr/>
        <p:txBody>
          <a:bodyPr/>
          <a:lstStyle/>
          <a:p>
            <a:r>
              <a:rPr lang="en-CA" dirty="0"/>
              <a:t>     Misleading Graphics</a:t>
            </a:r>
          </a:p>
        </p:txBody>
      </p:sp>
      <p:pic>
        <p:nvPicPr>
          <p:cNvPr id="4" name="Picture 5" descr="airlines-tufte-p54">
            <a:extLst>
              <a:ext uri="{FF2B5EF4-FFF2-40B4-BE49-F238E27FC236}">
                <a16:creationId xmlns:a16="http://schemas.microsoft.com/office/drawing/2014/main" id="{D4C84515-DAE8-49A2-B46D-90E2C232E7B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51220" y="1738983"/>
            <a:ext cx="3875732" cy="4937176"/>
          </a:xfrm>
          <a:noFill/>
        </p:spPr>
      </p:pic>
      <p:sp>
        <p:nvSpPr>
          <p:cNvPr id="5" name="TextBox 4">
            <a:extLst>
              <a:ext uri="{FF2B5EF4-FFF2-40B4-BE49-F238E27FC236}">
                <a16:creationId xmlns:a16="http://schemas.microsoft.com/office/drawing/2014/main" id="{31C7C9CF-89BB-48DA-8645-CDA61158FBCA}"/>
              </a:ext>
            </a:extLst>
          </p:cNvPr>
          <p:cNvSpPr txBox="1"/>
          <p:nvPr/>
        </p:nvSpPr>
        <p:spPr>
          <a:xfrm>
            <a:off x="5460423" y="2384713"/>
            <a:ext cx="5616286" cy="1446550"/>
          </a:xfrm>
          <a:prstGeom prst="rect">
            <a:avLst/>
          </a:prstGeom>
          <a:noFill/>
        </p:spPr>
        <p:txBody>
          <a:bodyPr wrap="square" rtlCol="0">
            <a:spAutoFit/>
          </a:bodyPr>
          <a:lstStyle/>
          <a:p>
            <a:r>
              <a:rPr lang="en-CA" sz="4400" b="1" dirty="0">
                <a:solidFill>
                  <a:schemeClr val="tx2">
                    <a:lumMod val="60000"/>
                    <a:lumOff val="40000"/>
                  </a:schemeClr>
                </a:solidFill>
              </a:rPr>
              <a:t>What is wrong with this infographic?</a:t>
            </a:r>
          </a:p>
        </p:txBody>
      </p:sp>
      <p:sp>
        <p:nvSpPr>
          <p:cNvPr id="6" name="Rectangle 5">
            <a:extLst>
              <a:ext uri="{FF2B5EF4-FFF2-40B4-BE49-F238E27FC236}">
                <a16:creationId xmlns:a16="http://schemas.microsoft.com/office/drawing/2014/main" id="{32018B1B-A31C-40AA-9FC6-CD67EC990433}"/>
              </a:ext>
            </a:extLst>
          </p:cNvPr>
          <p:cNvSpPr/>
          <p:nvPr/>
        </p:nvSpPr>
        <p:spPr>
          <a:xfrm>
            <a:off x="1719698" y="5242210"/>
            <a:ext cx="426028" cy="41044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71785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E64-7D52-4A38-89B8-F4A84FC5B4AB}"/>
              </a:ext>
            </a:extLst>
          </p:cNvPr>
          <p:cNvSpPr>
            <a:spLocks noGrp="1"/>
          </p:cNvSpPr>
          <p:nvPr>
            <p:ph type="title"/>
          </p:nvPr>
        </p:nvSpPr>
        <p:spPr>
          <a:xfrm>
            <a:off x="0" y="2593633"/>
            <a:ext cx="12192000" cy="1325563"/>
          </a:xfrm>
        </p:spPr>
        <p:txBody>
          <a:bodyPr/>
          <a:lstStyle/>
          <a:p>
            <a:r>
              <a:rPr lang="en-CA" dirty="0"/>
              <a:t>     </a:t>
            </a:r>
            <a:r>
              <a:rPr lang="en-CA" dirty="0" err="1"/>
              <a:t>Tufte</a:t>
            </a:r>
            <a:r>
              <a:rPr lang="en-CA" dirty="0"/>
              <a:t> Graphical Theory</a:t>
            </a:r>
          </a:p>
        </p:txBody>
      </p:sp>
    </p:spTree>
    <p:extLst>
      <p:ext uri="{BB962C8B-B14F-4D97-AF65-F5344CB8AC3E}">
        <p14:creationId xmlns:p14="http://schemas.microsoft.com/office/powerpoint/2010/main" val="2790625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038A-68D9-42D6-9364-31A47CF2A3EF}"/>
              </a:ext>
            </a:extLst>
          </p:cNvPr>
          <p:cNvSpPr>
            <a:spLocks noGrp="1"/>
          </p:cNvSpPr>
          <p:nvPr>
            <p:ph type="title"/>
          </p:nvPr>
        </p:nvSpPr>
        <p:spPr/>
        <p:txBody>
          <a:bodyPr/>
          <a:lstStyle/>
          <a:p>
            <a:r>
              <a:rPr lang="en-CA" dirty="0"/>
              <a:t>     Misleading Graphics</a:t>
            </a:r>
          </a:p>
        </p:txBody>
      </p:sp>
      <p:pic>
        <p:nvPicPr>
          <p:cNvPr id="4" name="Picture 6" descr="housing-tufte-p55">
            <a:extLst>
              <a:ext uri="{FF2B5EF4-FFF2-40B4-BE49-F238E27FC236}">
                <a16:creationId xmlns:a16="http://schemas.microsoft.com/office/drawing/2014/main" id="{44BE8F4E-06A8-41D9-ADD0-9F1B6D9988C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22583" y="2509404"/>
            <a:ext cx="10836000" cy="2668804"/>
          </a:xfrm>
          <a:noFill/>
        </p:spPr>
      </p:pic>
      <p:sp>
        <p:nvSpPr>
          <p:cNvPr id="5" name="Rectangle 4">
            <a:extLst>
              <a:ext uri="{FF2B5EF4-FFF2-40B4-BE49-F238E27FC236}">
                <a16:creationId xmlns:a16="http://schemas.microsoft.com/office/drawing/2014/main" id="{34C96AB8-D922-4511-9251-8C1D831A6119}"/>
              </a:ext>
            </a:extLst>
          </p:cNvPr>
          <p:cNvSpPr/>
          <p:nvPr/>
        </p:nvSpPr>
        <p:spPr>
          <a:xfrm>
            <a:off x="7429274" y="2815710"/>
            <a:ext cx="701386"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37911F87-7EAE-4877-B8E7-40D6AC0515D2}"/>
              </a:ext>
            </a:extLst>
          </p:cNvPr>
          <p:cNvSpPr/>
          <p:nvPr/>
        </p:nvSpPr>
        <p:spPr>
          <a:xfrm>
            <a:off x="9912400" y="2815710"/>
            <a:ext cx="701386"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1165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BFA2-BB77-4340-99EC-F81806C42F2F}"/>
              </a:ext>
            </a:extLst>
          </p:cNvPr>
          <p:cNvSpPr>
            <a:spLocks noGrp="1"/>
          </p:cNvSpPr>
          <p:nvPr>
            <p:ph type="title"/>
          </p:nvPr>
        </p:nvSpPr>
        <p:spPr/>
        <p:txBody>
          <a:bodyPr/>
          <a:lstStyle/>
          <a:p>
            <a:r>
              <a:rPr lang="en-CA" dirty="0"/>
              <a:t>     Distortion in Graphics</a:t>
            </a:r>
          </a:p>
        </p:txBody>
      </p:sp>
      <p:sp>
        <p:nvSpPr>
          <p:cNvPr id="3" name="Content Placeholder 2">
            <a:extLst>
              <a:ext uri="{FF2B5EF4-FFF2-40B4-BE49-F238E27FC236}">
                <a16:creationId xmlns:a16="http://schemas.microsoft.com/office/drawing/2014/main" id="{9B33AC83-3EFA-4AEB-B2C2-D4C01A68AA9A}"/>
              </a:ext>
            </a:extLst>
          </p:cNvPr>
          <p:cNvSpPr>
            <a:spLocks noGrp="1"/>
          </p:cNvSpPr>
          <p:nvPr>
            <p:ph idx="1"/>
          </p:nvPr>
        </p:nvSpPr>
        <p:spPr/>
        <p:txBody>
          <a:bodyPr/>
          <a:lstStyle/>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A graphic does not distort if the visual representation is consistent with the numerical representation.</a:t>
            </a:r>
          </a:p>
          <a:p>
            <a:endParaRPr lang="en-US" altLang="en-US" dirty="0"/>
          </a:p>
          <a:p>
            <a:endParaRPr lang="en-US" altLang="en-US" dirty="0"/>
          </a:p>
          <a:p>
            <a:endParaRPr lang="en-CA" dirty="0"/>
          </a:p>
        </p:txBody>
      </p:sp>
    </p:spTree>
    <p:extLst>
      <p:ext uri="{BB962C8B-B14F-4D97-AF65-F5344CB8AC3E}">
        <p14:creationId xmlns:p14="http://schemas.microsoft.com/office/powerpoint/2010/main" val="532361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BFA2-BB77-4340-99EC-F81806C42F2F}"/>
              </a:ext>
            </a:extLst>
          </p:cNvPr>
          <p:cNvSpPr>
            <a:spLocks noGrp="1"/>
          </p:cNvSpPr>
          <p:nvPr>
            <p:ph type="title"/>
          </p:nvPr>
        </p:nvSpPr>
        <p:spPr/>
        <p:txBody>
          <a:bodyPr/>
          <a:lstStyle/>
          <a:p>
            <a:r>
              <a:rPr lang="en-CA" dirty="0"/>
              <a:t>     Distortion in Graphics</a:t>
            </a:r>
          </a:p>
        </p:txBody>
      </p:sp>
      <p:sp>
        <p:nvSpPr>
          <p:cNvPr id="3" name="Content Placeholder 2">
            <a:extLst>
              <a:ext uri="{FF2B5EF4-FFF2-40B4-BE49-F238E27FC236}">
                <a16:creationId xmlns:a16="http://schemas.microsoft.com/office/drawing/2014/main" id="{9B33AC83-3EFA-4AEB-B2C2-D4C01A68AA9A}"/>
              </a:ext>
            </a:extLst>
          </p:cNvPr>
          <p:cNvSpPr>
            <a:spLocks noGrp="1"/>
          </p:cNvSpPr>
          <p:nvPr>
            <p:ph idx="1"/>
          </p:nvPr>
        </p:nvSpPr>
        <p:spPr/>
        <p:txBody>
          <a:bodyPr/>
          <a:lstStyle/>
          <a:p>
            <a:endParaRPr lang="en-US" altLang="en-US" dirty="0"/>
          </a:p>
          <a:p>
            <a:endParaRPr lang="en-US" altLang="en-US" dirty="0"/>
          </a:p>
          <a:p>
            <a:endParaRPr lang="en-CA" dirty="0"/>
          </a:p>
        </p:txBody>
      </p:sp>
      <p:pic>
        <p:nvPicPr>
          <p:cNvPr id="4" name="Picture 4" descr="study-tufte-p55">
            <a:extLst>
              <a:ext uri="{FF2B5EF4-FFF2-40B4-BE49-F238E27FC236}">
                <a16:creationId xmlns:a16="http://schemas.microsoft.com/office/drawing/2014/main" id="{286D6958-5DE0-421A-9CB5-5B83BFA73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21309" y="2212081"/>
            <a:ext cx="8344803" cy="4048553"/>
          </a:xfrm>
          <a:prstGeom prst="rect">
            <a:avLst/>
          </a:prstGeom>
          <a:noFill/>
        </p:spPr>
      </p:pic>
    </p:spTree>
    <p:extLst>
      <p:ext uri="{BB962C8B-B14F-4D97-AF65-F5344CB8AC3E}">
        <p14:creationId xmlns:p14="http://schemas.microsoft.com/office/powerpoint/2010/main" val="618648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9AF0-ADF8-4095-A45A-00808833CC3C}"/>
              </a:ext>
            </a:extLst>
          </p:cNvPr>
          <p:cNvSpPr>
            <a:spLocks noGrp="1"/>
          </p:cNvSpPr>
          <p:nvPr>
            <p:ph type="title"/>
          </p:nvPr>
        </p:nvSpPr>
        <p:spPr/>
        <p:txBody>
          <a:bodyPr/>
          <a:lstStyle/>
          <a:p>
            <a:r>
              <a:rPr lang="en-CA" dirty="0"/>
              <a:t>     Distortion in Graphics - Study</a:t>
            </a:r>
          </a:p>
        </p:txBody>
      </p:sp>
      <p:sp>
        <p:nvSpPr>
          <p:cNvPr id="3" name="Content Placeholder 2">
            <a:extLst>
              <a:ext uri="{FF2B5EF4-FFF2-40B4-BE49-F238E27FC236}">
                <a16:creationId xmlns:a16="http://schemas.microsoft.com/office/drawing/2014/main" id="{F4E067CA-62C6-458A-BD60-AB93D9CD4341}"/>
              </a:ext>
            </a:extLst>
          </p:cNvPr>
          <p:cNvSpPr>
            <a:spLocks noGrp="1"/>
          </p:cNvSpPr>
          <p:nvPr>
            <p:ph idx="1"/>
          </p:nvPr>
        </p:nvSpPr>
        <p:spPr/>
        <p:txBody>
          <a:bodyPr/>
          <a:lstStyle/>
          <a:p>
            <a:pPr marL="0" indent="0">
              <a:buNone/>
            </a:pPr>
            <a:endParaRPr lang="en-US" altLang="en-US" dirty="0"/>
          </a:p>
        </p:txBody>
      </p:sp>
      <p:grpSp>
        <p:nvGrpSpPr>
          <p:cNvPr id="4" name="Group 18">
            <a:extLst>
              <a:ext uri="{FF2B5EF4-FFF2-40B4-BE49-F238E27FC236}">
                <a16:creationId xmlns:a16="http://schemas.microsoft.com/office/drawing/2014/main" id="{7847FBF9-2FC9-44F2-97A8-36CA9D19AF6E}"/>
              </a:ext>
            </a:extLst>
          </p:cNvPr>
          <p:cNvGrpSpPr>
            <a:grpSpLocks/>
          </p:cNvGrpSpPr>
          <p:nvPr/>
        </p:nvGrpSpPr>
        <p:grpSpPr bwMode="auto">
          <a:xfrm>
            <a:off x="4451761" y="3575844"/>
            <a:ext cx="3384550" cy="425450"/>
            <a:chOff x="1295" y="3130"/>
            <a:chExt cx="3071" cy="622"/>
          </a:xfrm>
        </p:grpSpPr>
        <p:sp>
          <p:nvSpPr>
            <p:cNvPr id="5" name="Line 6">
              <a:extLst>
                <a:ext uri="{FF2B5EF4-FFF2-40B4-BE49-F238E27FC236}">
                  <a16:creationId xmlns:a16="http://schemas.microsoft.com/office/drawing/2014/main" id="{1BE7DC3B-8A9D-4F13-9299-B6F089B69679}"/>
                </a:ext>
              </a:extLst>
            </p:cNvPr>
            <p:cNvSpPr>
              <a:spLocks noChangeShapeType="1"/>
            </p:cNvSpPr>
            <p:nvPr/>
          </p:nvSpPr>
          <p:spPr bwMode="auto">
            <a:xfrm rot="5400000">
              <a:off x="2829" y="2314"/>
              <a:ext cx="0" cy="224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grpSp>
          <p:nvGrpSpPr>
            <p:cNvPr id="6" name="Group 8">
              <a:extLst>
                <a:ext uri="{FF2B5EF4-FFF2-40B4-BE49-F238E27FC236}">
                  <a16:creationId xmlns:a16="http://schemas.microsoft.com/office/drawing/2014/main" id="{D453B5E8-BD5C-4D2F-8210-BFC5722C1D9B}"/>
                </a:ext>
              </a:extLst>
            </p:cNvPr>
            <p:cNvGrpSpPr>
              <a:grpSpLocks/>
            </p:cNvGrpSpPr>
            <p:nvPr/>
          </p:nvGrpSpPr>
          <p:grpSpPr bwMode="auto">
            <a:xfrm>
              <a:off x="1295" y="3130"/>
              <a:ext cx="3071" cy="622"/>
              <a:chOff x="1295" y="3130"/>
              <a:chExt cx="3071" cy="622"/>
            </a:xfrm>
          </p:grpSpPr>
          <p:sp>
            <p:nvSpPr>
              <p:cNvPr id="7" name="Line 9">
                <a:extLst>
                  <a:ext uri="{FF2B5EF4-FFF2-40B4-BE49-F238E27FC236}">
                    <a16:creationId xmlns:a16="http://schemas.microsoft.com/office/drawing/2014/main" id="{6018AA45-7A90-44F8-BE6E-446160D9ACF7}"/>
                  </a:ext>
                </a:extLst>
              </p:cNvPr>
              <p:cNvSpPr>
                <a:spLocks noChangeShapeType="1"/>
              </p:cNvSpPr>
              <p:nvPr/>
            </p:nvSpPr>
            <p:spPr bwMode="auto">
              <a:xfrm>
                <a:off x="3960" y="3443"/>
                <a:ext cx="406" cy="30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sp>
            <p:nvSpPr>
              <p:cNvPr id="8" name="Line 10">
                <a:extLst>
                  <a:ext uri="{FF2B5EF4-FFF2-40B4-BE49-F238E27FC236}">
                    <a16:creationId xmlns:a16="http://schemas.microsoft.com/office/drawing/2014/main" id="{DC978C1B-D039-4461-A17B-14371D807722}"/>
                  </a:ext>
                </a:extLst>
              </p:cNvPr>
              <p:cNvSpPr>
                <a:spLocks noChangeShapeType="1"/>
              </p:cNvSpPr>
              <p:nvPr/>
            </p:nvSpPr>
            <p:spPr bwMode="auto">
              <a:xfrm flipH="1">
                <a:off x="1295" y="3440"/>
                <a:ext cx="406" cy="30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sp>
            <p:nvSpPr>
              <p:cNvPr id="9" name="Line 11">
                <a:extLst>
                  <a:ext uri="{FF2B5EF4-FFF2-40B4-BE49-F238E27FC236}">
                    <a16:creationId xmlns:a16="http://schemas.microsoft.com/office/drawing/2014/main" id="{571CEBB9-3884-4B2F-80D7-B78E8EBB4793}"/>
                  </a:ext>
                </a:extLst>
              </p:cNvPr>
              <p:cNvSpPr>
                <a:spLocks noChangeShapeType="1"/>
              </p:cNvSpPr>
              <p:nvPr/>
            </p:nvSpPr>
            <p:spPr bwMode="auto">
              <a:xfrm flipH="1">
                <a:off x="3943" y="3136"/>
                <a:ext cx="406" cy="30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sp>
            <p:nvSpPr>
              <p:cNvPr id="10" name="Line 12">
                <a:extLst>
                  <a:ext uri="{FF2B5EF4-FFF2-40B4-BE49-F238E27FC236}">
                    <a16:creationId xmlns:a16="http://schemas.microsoft.com/office/drawing/2014/main" id="{B4F638A8-81B9-4F4D-B838-C7CC80D7B9F1}"/>
                  </a:ext>
                </a:extLst>
              </p:cNvPr>
              <p:cNvSpPr>
                <a:spLocks noChangeShapeType="1"/>
              </p:cNvSpPr>
              <p:nvPr/>
            </p:nvSpPr>
            <p:spPr bwMode="auto">
              <a:xfrm>
                <a:off x="1298" y="3130"/>
                <a:ext cx="406" cy="30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grpSp>
      </p:grpSp>
      <p:grpSp>
        <p:nvGrpSpPr>
          <p:cNvPr id="11" name="Group 19">
            <a:extLst>
              <a:ext uri="{FF2B5EF4-FFF2-40B4-BE49-F238E27FC236}">
                <a16:creationId xmlns:a16="http://schemas.microsoft.com/office/drawing/2014/main" id="{908D68A6-5324-45D8-8BA7-EF36C5983821}"/>
              </a:ext>
            </a:extLst>
          </p:cNvPr>
          <p:cNvGrpSpPr>
            <a:grpSpLocks/>
          </p:cNvGrpSpPr>
          <p:nvPr/>
        </p:nvGrpSpPr>
        <p:grpSpPr bwMode="auto">
          <a:xfrm>
            <a:off x="4904441" y="5091673"/>
            <a:ext cx="2478088" cy="431800"/>
            <a:chOff x="1704" y="3651"/>
            <a:chExt cx="2249" cy="633"/>
          </a:xfrm>
        </p:grpSpPr>
        <p:sp>
          <p:nvSpPr>
            <p:cNvPr id="12" name="Line 7">
              <a:extLst>
                <a:ext uri="{FF2B5EF4-FFF2-40B4-BE49-F238E27FC236}">
                  <a16:creationId xmlns:a16="http://schemas.microsoft.com/office/drawing/2014/main" id="{0A91184B-7A9F-4B36-87A7-0CA7FD988105}"/>
                </a:ext>
              </a:extLst>
            </p:cNvPr>
            <p:cNvSpPr>
              <a:spLocks noChangeShapeType="1"/>
            </p:cNvSpPr>
            <p:nvPr/>
          </p:nvSpPr>
          <p:spPr bwMode="auto">
            <a:xfrm rot="-5400000">
              <a:off x="2829" y="2841"/>
              <a:ext cx="0" cy="224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grpSp>
          <p:nvGrpSpPr>
            <p:cNvPr id="13" name="Group 13">
              <a:extLst>
                <a:ext uri="{FF2B5EF4-FFF2-40B4-BE49-F238E27FC236}">
                  <a16:creationId xmlns:a16="http://schemas.microsoft.com/office/drawing/2014/main" id="{744D0813-6F89-4537-ABDA-715CA2306CFC}"/>
                </a:ext>
              </a:extLst>
            </p:cNvPr>
            <p:cNvGrpSpPr>
              <a:grpSpLocks/>
            </p:cNvGrpSpPr>
            <p:nvPr/>
          </p:nvGrpSpPr>
          <p:grpSpPr bwMode="auto">
            <a:xfrm>
              <a:off x="1704" y="3651"/>
              <a:ext cx="2247" cy="633"/>
              <a:chOff x="1704" y="3651"/>
              <a:chExt cx="2247" cy="633"/>
            </a:xfrm>
          </p:grpSpPr>
          <p:sp>
            <p:nvSpPr>
              <p:cNvPr id="14" name="Line 14">
                <a:extLst>
                  <a:ext uri="{FF2B5EF4-FFF2-40B4-BE49-F238E27FC236}">
                    <a16:creationId xmlns:a16="http://schemas.microsoft.com/office/drawing/2014/main" id="{6D214A58-C146-4263-8593-9045056F4DA0}"/>
                  </a:ext>
                </a:extLst>
              </p:cNvPr>
              <p:cNvSpPr>
                <a:spLocks noChangeShapeType="1"/>
              </p:cNvSpPr>
              <p:nvPr/>
            </p:nvSpPr>
            <p:spPr bwMode="auto">
              <a:xfrm>
                <a:off x="1704" y="3963"/>
                <a:ext cx="406" cy="30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sp>
            <p:nvSpPr>
              <p:cNvPr id="15" name="Line 15">
                <a:extLst>
                  <a:ext uri="{FF2B5EF4-FFF2-40B4-BE49-F238E27FC236}">
                    <a16:creationId xmlns:a16="http://schemas.microsoft.com/office/drawing/2014/main" id="{F91EC632-FF96-4569-99C7-5C8618C80A46}"/>
                  </a:ext>
                </a:extLst>
              </p:cNvPr>
              <p:cNvSpPr>
                <a:spLocks noChangeShapeType="1"/>
              </p:cNvSpPr>
              <p:nvPr/>
            </p:nvSpPr>
            <p:spPr bwMode="auto">
              <a:xfrm>
                <a:off x="3545" y="3660"/>
                <a:ext cx="406" cy="30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sp>
            <p:nvSpPr>
              <p:cNvPr id="16" name="Line 16">
                <a:extLst>
                  <a:ext uri="{FF2B5EF4-FFF2-40B4-BE49-F238E27FC236}">
                    <a16:creationId xmlns:a16="http://schemas.microsoft.com/office/drawing/2014/main" id="{0CC9E25C-6FCB-4DD1-ADC3-ACDB1D42A119}"/>
                  </a:ext>
                </a:extLst>
              </p:cNvPr>
              <p:cNvSpPr>
                <a:spLocks noChangeShapeType="1"/>
              </p:cNvSpPr>
              <p:nvPr/>
            </p:nvSpPr>
            <p:spPr bwMode="auto">
              <a:xfrm flipH="1">
                <a:off x="1711" y="3651"/>
                <a:ext cx="406" cy="30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sp>
            <p:nvSpPr>
              <p:cNvPr id="17" name="Line 17">
                <a:extLst>
                  <a:ext uri="{FF2B5EF4-FFF2-40B4-BE49-F238E27FC236}">
                    <a16:creationId xmlns:a16="http://schemas.microsoft.com/office/drawing/2014/main" id="{988B8B71-DD2A-4E67-88EA-917EDF7451F6}"/>
                  </a:ext>
                </a:extLst>
              </p:cNvPr>
              <p:cNvSpPr>
                <a:spLocks noChangeShapeType="1"/>
              </p:cNvSpPr>
              <p:nvPr/>
            </p:nvSpPr>
            <p:spPr bwMode="auto">
              <a:xfrm flipH="1">
                <a:off x="3535" y="3975"/>
                <a:ext cx="406" cy="30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2075" tIns="46038" rIns="92075" bIns="46038">
                <a:spAutoFit/>
              </a:bodyPr>
              <a:lstStyle/>
              <a:p>
                <a:endParaRPr lang="en-CA"/>
              </a:p>
            </p:txBody>
          </p:sp>
        </p:grpSp>
      </p:grpSp>
    </p:spTree>
    <p:extLst>
      <p:ext uri="{BB962C8B-B14F-4D97-AF65-F5344CB8AC3E}">
        <p14:creationId xmlns:p14="http://schemas.microsoft.com/office/powerpoint/2010/main" val="3083284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9AF0-ADF8-4095-A45A-00808833CC3C}"/>
              </a:ext>
            </a:extLst>
          </p:cNvPr>
          <p:cNvSpPr>
            <a:spLocks noGrp="1"/>
          </p:cNvSpPr>
          <p:nvPr>
            <p:ph type="title"/>
          </p:nvPr>
        </p:nvSpPr>
        <p:spPr/>
        <p:txBody>
          <a:bodyPr/>
          <a:lstStyle/>
          <a:p>
            <a:r>
              <a:rPr lang="en-CA" dirty="0"/>
              <a:t>     Distortion in Graphics - Study</a:t>
            </a:r>
          </a:p>
        </p:txBody>
      </p:sp>
      <p:sp>
        <p:nvSpPr>
          <p:cNvPr id="3" name="Content Placeholder 2">
            <a:extLst>
              <a:ext uri="{FF2B5EF4-FFF2-40B4-BE49-F238E27FC236}">
                <a16:creationId xmlns:a16="http://schemas.microsoft.com/office/drawing/2014/main" id="{F4E067CA-62C6-458A-BD60-AB93D9CD4341}"/>
              </a:ext>
            </a:extLst>
          </p:cNvPr>
          <p:cNvSpPr>
            <a:spLocks noGrp="1"/>
          </p:cNvSpPr>
          <p:nvPr>
            <p:ph idx="1"/>
          </p:nvPr>
        </p:nvSpPr>
        <p:spPr/>
        <p:txBody>
          <a:bodyPr/>
          <a:lstStyle/>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reported perceived area = (actual area)</a:t>
            </a:r>
            <a:r>
              <a:rPr lang="en-US" altLang="en-US" baseline="30000" dirty="0"/>
              <a:t>X</a:t>
            </a:r>
            <a:r>
              <a:rPr lang="en-US" altLang="en-US" dirty="0"/>
              <a:t>, where x = 0.8±0.3</a:t>
            </a:r>
            <a:endParaRPr lang="en-CA" dirty="0"/>
          </a:p>
        </p:txBody>
      </p:sp>
    </p:spTree>
    <p:extLst>
      <p:ext uri="{BB962C8B-B14F-4D97-AF65-F5344CB8AC3E}">
        <p14:creationId xmlns:p14="http://schemas.microsoft.com/office/powerpoint/2010/main" val="279992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02B7-065E-47BE-8771-F018571A6F5D}"/>
              </a:ext>
            </a:extLst>
          </p:cNvPr>
          <p:cNvSpPr>
            <a:spLocks noGrp="1"/>
          </p:cNvSpPr>
          <p:nvPr>
            <p:ph type="title"/>
          </p:nvPr>
        </p:nvSpPr>
        <p:spPr/>
        <p:txBody>
          <a:bodyPr/>
          <a:lstStyle/>
          <a:p>
            <a:r>
              <a:rPr lang="en-CA" dirty="0"/>
              <a:t>     Distortion in Graphics - Guidelines</a:t>
            </a:r>
          </a:p>
        </p:txBody>
      </p:sp>
      <p:sp>
        <p:nvSpPr>
          <p:cNvPr id="3" name="Content Placeholder 2">
            <a:extLst>
              <a:ext uri="{FF2B5EF4-FFF2-40B4-BE49-F238E27FC236}">
                <a16:creationId xmlns:a16="http://schemas.microsoft.com/office/drawing/2014/main" id="{6638C488-74B8-4207-8B01-81E84CC9CD81}"/>
              </a:ext>
            </a:extLst>
          </p:cNvPr>
          <p:cNvSpPr>
            <a:spLocks noGrp="1"/>
          </p:cNvSpPr>
          <p:nvPr>
            <p:ph idx="1"/>
          </p:nvPr>
        </p:nvSpPr>
        <p:spPr/>
        <p:txBody>
          <a:bodyPr/>
          <a:lstStyle/>
          <a:p>
            <a:pPr marL="0" indent="0">
              <a:buNone/>
            </a:pPr>
            <a:endParaRPr lang="en-CA" dirty="0"/>
          </a:p>
          <a:p>
            <a:pPr marL="0" indent="0">
              <a:buNone/>
            </a:pPr>
            <a:r>
              <a:rPr lang="en-CA" dirty="0"/>
              <a:t>The measurement of the graphic should be in proportion to the quantity.</a:t>
            </a:r>
          </a:p>
          <a:p>
            <a:pPr marL="0" indent="0">
              <a:buNone/>
            </a:pPr>
            <a:endParaRPr lang="en-CA" dirty="0"/>
          </a:p>
          <a:p>
            <a:pPr marL="0" indent="0">
              <a:buNone/>
            </a:pPr>
            <a:r>
              <a:rPr lang="en-CA" dirty="0"/>
              <a:t>Clear, detailed labels should explain distortion and events, on the graphic.</a:t>
            </a:r>
          </a:p>
        </p:txBody>
      </p:sp>
    </p:spTree>
    <p:extLst>
      <p:ext uri="{BB962C8B-B14F-4D97-AF65-F5344CB8AC3E}">
        <p14:creationId xmlns:p14="http://schemas.microsoft.com/office/powerpoint/2010/main" val="2980713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68A2-CB88-45BA-BDE7-C4FFEB7A1FC9}"/>
              </a:ext>
            </a:extLst>
          </p:cNvPr>
          <p:cNvSpPr>
            <a:spLocks noGrp="1"/>
          </p:cNvSpPr>
          <p:nvPr>
            <p:ph type="title"/>
          </p:nvPr>
        </p:nvSpPr>
        <p:spPr/>
        <p:txBody>
          <a:bodyPr/>
          <a:lstStyle/>
          <a:p>
            <a:r>
              <a:rPr lang="en-CA" dirty="0"/>
              <a:t>    Distortion in Graphics – Lie Factor</a:t>
            </a:r>
          </a:p>
        </p:txBody>
      </p:sp>
      <p:pic>
        <p:nvPicPr>
          <p:cNvPr id="5" name="Content Placeholder 4">
            <a:extLst>
              <a:ext uri="{FF2B5EF4-FFF2-40B4-BE49-F238E27FC236}">
                <a16:creationId xmlns:a16="http://schemas.microsoft.com/office/drawing/2014/main" id="{CA96DB66-8A9D-4479-B70B-AA089B8BBF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5523" y="3279770"/>
            <a:ext cx="7200953" cy="1443048"/>
          </a:xfrm>
        </p:spPr>
      </p:pic>
    </p:spTree>
    <p:extLst>
      <p:ext uri="{BB962C8B-B14F-4D97-AF65-F5344CB8AC3E}">
        <p14:creationId xmlns:p14="http://schemas.microsoft.com/office/powerpoint/2010/main" val="309800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71D0-107D-427C-85FE-5A6CD41A55E5}"/>
              </a:ext>
            </a:extLst>
          </p:cNvPr>
          <p:cNvSpPr>
            <a:spLocks noGrp="1"/>
          </p:cNvSpPr>
          <p:nvPr>
            <p:ph type="title"/>
          </p:nvPr>
        </p:nvSpPr>
        <p:spPr/>
        <p:txBody>
          <a:bodyPr/>
          <a:lstStyle/>
          <a:p>
            <a:r>
              <a:rPr lang="en-CA" dirty="0"/>
              <a:t>     Distortion in Graphics – Extreme Examples</a:t>
            </a:r>
          </a:p>
        </p:txBody>
      </p:sp>
      <p:pic>
        <p:nvPicPr>
          <p:cNvPr id="4" name="Picture 5" descr="fueleconomy">
            <a:extLst>
              <a:ext uri="{FF2B5EF4-FFF2-40B4-BE49-F238E27FC236}">
                <a16:creationId xmlns:a16="http://schemas.microsoft.com/office/drawing/2014/main" id="{F52A4118-B02C-4AE9-9649-74F7B1051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705544"/>
            <a:ext cx="10098213" cy="522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263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3D8E-C37F-4583-BC84-410444FB392A}"/>
              </a:ext>
            </a:extLst>
          </p:cNvPr>
          <p:cNvSpPr>
            <a:spLocks noGrp="1"/>
          </p:cNvSpPr>
          <p:nvPr>
            <p:ph type="title"/>
          </p:nvPr>
        </p:nvSpPr>
        <p:spPr/>
        <p:txBody>
          <a:bodyPr/>
          <a:lstStyle/>
          <a:p>
            <a:r>
              <a:rPr lang="en-CA" dirty="0"/>
              <a:t>     Distortion in Graphics – Extreme Examples</a:t>
            </a:r>
          </a:p>
        </p:txBody>
      </p:sp>
      <p:sp>
        <p:nvSpPr>
          <p:cNvPr id="3" name="Content Placeholder 2">
            <a:extLst>
              <a:ext uri="{FF2B5EF4-FFF2-40B4-BE49-F238E27FC236}">
                <a16:creationId xmlns:a16="http://schemas.microsoft.com/office/drawing/2014/main" id="{4B2C1645-B980-4885-A6FF-C7F78EFD0668}"/>
              </a:ext>
            </a:extLst>
          </p:cNvPr>
          <p:cNvSpPr>
            <a:spLocks noGrp="1"/>
          </p:cNvSpPr>
          <p:nvPr>
            <p:ph idx="1"/>
          </p:nvPr>
        </p:nvSpPr>
        <p:spPr/>
        <p:txBody>
          <a:bodyPr>
            <a:normAutofit fontScale="92500" lnSpcReduction="10000"/>
          </a:bodyPr>
          <a:lstStyle/>
          <a:p>
            <a:endParaRPr lang="en-US" altLang="en-US" dirty="0"/>
          </a:p>
          <a:p>
            <a:r>
              <a:rPr lang="en-US" altLang="en-US" b="1" dirty="0"/>
              <a:t>Fuel economy standards for automobiles increase </a:t>
            </a:r>
          </a:p>
          <a:p>
            <a:pPr marL="742950" lvl="1" indent="-285750">
              <a:buFontTx/>
              <a:buNone/>
            </a:pPr>
            <a:r>
              <a:rPr lang="en-US" altLang="en-US" sz="2800" dirty="0"/>
              <a:t>18 miles/gallon in 1978 to 27.5 miles/gallon in 1985</a:t>
            </a:r>
          </a:p>
          <a:p>
            <a:pPr marL="742950" lvl="1" indent="-285750">
              <a:buFontTx/>
              <a:buNone/>
            </a:pPr>
            <a:r>
              <a:rPr lang="en-US" altLang="en-US" sz="2800" dirty="0"/>
              <a:t>53% = (27.5 – 18.0)/(18.0) x 100</a:t>
            </a:r>
          </a:p>
          <a:p>
            <a:pPr marL="742950" lvl="1" indent="-285750">
              <a:buFontTx/>
              <a:buNone/>
            </a:pPr>
            <a:endParaRPr lang="en-US" altLang="en-US" dirty="0"/>
          </a:p>
          <a:p>
            <a:r>
              <a:rPr lang="en-US" altLang="en-US" b="1" dirty="0"/>
              <a:t>Graphic increase </a:t>
            </a:r>
          </a:p>
          <a:p>
            <a:pPr marL="0" indent="0">
              <a:buNone/>
            </a:pPr>
            <a:r>
              <a:rPr lang="en-US" altLang="en-US" dirty="0"/>
              <a:t>     783% = (5.3 – 0.6)/(0.6) x 100</a:t>
            </a:r>
          </a:p>
          <a:p>
            <a:pPr marL="0" indent="0">
              <a:buNone/>
            </a:pPr>
            <a:r>
              <a:rPr lang="en-US" altLang="en-US" dirty="0"/>
              <a:t>	</a:t>
            </a:r>
          </a:p>
          <a:p>
            <a:r>
              <a:rPr lang="en-US" altLang="en-US" b="1" dirty="0"/>
              <a:t>Lie factor </a:t>
            </a:r>
            <a:endParaRPr lang="en-US" altLang="en-US" dirty="0"/>
          </a:p>
          <a:p>
            <a:pPr marL="0" indent="0">
              <a:buNone/>
            </a:pPr>
            <a:r>
              <a:rPr lang="en-US" altLang="en-US" dirty="0"/>
              <a:t>     783/53 = 14.8</a:t>
            </a:r>
          </a:p>
          <a:p>
            <a:endParaRPr lang="en-CA" dirty="0"/>
          </a:p>
        </p:txBody>
      </p:sp>
    </p:spTree>
    <p:extLst>
      <p:ext uri="{BB962C8B-B14F-4D97-AF65-F5344CB8AC3E}">
        <p14:creationId xmlns:p14="http://schemas.microsoft.com/office/powerpoint/2010/main" val="989234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71D0-107D-427C-85FE-5A6CD41A55E5}"/>
              </a:ext>
            </a:extLst>
          </p:cNvPr>
          <p:cNvSpPr>
            <a:spLocks noGrp="1"/>
          </p:cNvSpPr>
          <p:nvPr>
            <p:ph type="title"/>
          </p:nvPr>
        </p:nvSpPr>
        <p:spPr/>
        <p:txBody>
          <a:bodyPr/>
          <a:lstStyle/>
          <a:p>
            <a:r>
              <a:rPr lang="en-CA" dirty="0"/>
              <a:t>     Distortion in Graphics – Extreme Examples</a:t>
            </a:r>
          </a:p>
        </p:txBody>
      </p:sp>
      <p:pic>
        <p:nvPicPr>
          <p:cNvPr id="4" name="Picture 5" descr="fueleconomy">
            <a:extLst>
              <a:ext uri="{FF2B5EF4-FFF2-40B4-BE49-F238E27FC236}">
                <a16:creationId xmlns:a16="http://schemas.microsoft.com/office/drawing/2014/main" id="{F52A4118-B02C-4AE9-9649-74F7B1051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705544"/>
            <a:ext cx="10098213" cy="522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44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7" name="Content Placeholder 2"/>
          <p:cNvGraphicFramePr>
            <a:graphicFrameLocks noGrp="1"/>
          </p:cNvGraphicFramePr>
          <p:nvPr>
            <p:ph idx="1"/>
            <p:extLst>
              <p:ext uri="{D42A27DB-BD31-4B8C-83A1-F6EECF244321}">
                <p14:modId xmlns:p14="http://schemas.microsoft.com/office/powerpoint/2010/main" val="956441980"/>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3204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F2DC-A493-4EB1-BAA0-8C123AB1B633}"/>
              </a:ext>
            </a:extLst>
          </p:cNvPr>
          <p:cNvSpPr>
            <a:spLocks noGrp="1"/>
          </p:cNvSpPr>
          <p:nvPr>
            <p:ph type="title"/>
          </p:nvPr>
        </p:nvSpPr>
        <p:spPr/>
        <p:txBody>
          <a:bodyPr/>
          <a:lstStyle/>
          <a:p>
            <a:r>
              <a:rPr lang="en-CA" dirty="0"/>
              <a:t>     Distortion in Graphics – Extreme Examples</a:t>
            </a:r>
          </a:p>
        </p:txBody>
      </p:sp>
      <p:pic>
        <p:nvPicPr>
          <p:cNvPr id="5" name="Content Placeholder 4">
            <a:extLst>
              <a:ext uri="{FF2B5EF4-FFF2-40B4-BE49-F238E27FC236}">
                <a16:creationId xmlns:a16="http://schemas.microsoft.com/office/drawing/2014/main" id="{E320A6E7-27B3-4F99-8602-B7A8450519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1741" y="1690688"/>
            <a:ext cx="4337470" cy="5295806"/>
          </a:xfrm>
        </p:spPr>
      </p:pic>
    </p:spTree>
    <p:extLst>
      <p:ext uri="{BB962C8B-B14F-4D97-AF65-F5344CB8AC3E}">
        <p14:creationId xmlns:p14="http://schemas.microsoft.com/office/powerpoint/2010/main" val="2107019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B91E-6DD1-412D-9B6C-3ABBA797858F}"/>
              </a:ext>
            </a:extLst>
          </p:cNvPr>
          <p:cNvSpPr>
            <a:spLocks noGrp="1"/>
          </p:cNvSpPr>
          <p:nvPr>
            <p:ph type="title"/>
          </p:nvPr>
        </p:nvSpPr>
        <p:spPr/>
        <p:txBody>
          <a:bodyPr/>
          <a:lstStyle/>
          <a:p>
            <a:r>
              <a:rPr lang="en-CA" dirty="0"/>
              <a:t>     </a:t>
            </a:r>
            <a:r>
              <a:rPr lang="en-US" altLang="en-US" dirty="0"/>
              <a:t>Extrapolation</a:t>
            </a:r>
            <a:endParaRPr lang="en-CA" dirty="0"/>
          </a:p>
        </p:txBody>
      </p:sp>
      <p:pic>
        <p:nvPicPr>
          <p:cNvPr id="4" name="Picture 10" descr="tufte-gi-p60-photo-nobel1">
            <a:extLst>
              <a:ext uri="{FF2B5EF4-FFF2-40B4-BE49-F238E27FC236}">
                <a16:creationId xmlns:a16="http://schemas.microsoft.com/office/drawing/2014/main" id="{033616F8-7107-4095-A886-97CC4974D0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7515" y="1971246"/>
            <a:ext cx="3672650" cy="461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D740F5C-8B96-4C95-94CA-C2CEB7534AF4}"/>
              </a:ext>
            </a:extLst>
          </p:cNvPr>
          <p:cNvSpPr/>
          <p:nvPr/>
        </p:nvSpPr>
        <p:spPr>
          <a:xfrm>
            <a:off x="4195156" y="6278880"/>
            <a:ext cx="404553" cy="303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62306B96-FC70-48B5-86D7-FF59BB694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199" y="1798390"/>
            <a:ext cx="4013677" cy="4957109"/>
          </a:xfrm>
          <a:prstGeom prst="rect">
            <a:avLst/>
          </a:prstGeom>
        </p:spPr>
      </p:pic>
    </p:spTree>
    <p:extLst>
      <p:ext uri="{BB962C8B-B14F-4D97-AF65-F5344CB8AC3E}">
        <p14:creationId xmlns:p14="http://schemas.microsoft.com/office/powerpoint/2010/main" val="2426453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B7E76-E2EE-4662-8297-68395FC3EF5A}"/>
              </a:ext>
            </a:extLst>
          </p:cNvPr>
          <p:cNvSpPr>
            <a:spLocks noGrp="1"/>
          </p:cNvSpPr>
          <p:nvPr>
            <p:ph type="title"/>
          </p:nvPr>
        </p:nvSpPr>
        <p:spPr/>
        <p:txBody>
          <a:bodyPr>
            <a:normAutofit/>
          </a:bodyPr>
          <a:lstStyle/>
          <a:p>
            <a:r>
              <a:rPr lang="en-CA" sz="3200" dirty="0"/>
              <a:t>	A Campaign Map, Morphed By Money</a:t>
            </a:r>
            <a:r>
              <a:rPr lang="en-CA" dirty="0"/>
              <a:t> </a:t>
            </a:r>
          </a:p>
        </p:txBody>
      </p:sp>
      <p:sp>
        <p:nvSpPr>
          <p:cNvPr id="3" name="Content Placeholder 2">
            <a:extLst>
              <a:ext uri="{FF2B5EF4-FFF2-40B4-BE49-F238E27FC236}">
                <a16:creationId xmlns:a16="http://schemas.microsoft.com/office/drawing/2014/main" id="{D7323B82-3778-48DE-9DB1-CCC852A58AE6}"/>
              </a:ext>
            </a:extLst>
          </p:cNvPr>
          <p:cNvSpPr>
            <a:spLocks noGrp="1"/>
          </p:cNvSpPr>
          <p:nvPr>
            <p:ph idx="1"/>
          </p:nvPr>
        </p:nvSpPr>
        <p:spPr/>
        <p:txBody>
          <a:bodyPr/>
          <a:lstStyle/>
          <a:p>
            <a:endParaRPr lang="en-CA" dirty="0"/>
          </a:p>
          <a:p>
            <a:pPr marL="0" indent="0">
              <a:buNone/>
            </a:pPr>
            <a:endParaRPr lang="en-CA" sz="4000" dirty="0">
              <a:hlinkClick r:id="rId2"/>
            </a:endParaRPr>
          </a:p>
          <a:p>
            <a:pPr marL="0" indent="0" algn="ctr">
              <a:buNone/>
            </a:pPr>
            <a:r>
              <a:rPr lang="en-CA" sz="4000" dirty="0">
                <a:hlinkClick r:id="rId2"/>
              </a:rPr>
              <a:t>Video</a:t>
            </a:r>
            <a:endParaRPr lang="en-CA" dirty="0"/>
          </a:p>
        </p:txBody>
      </p:sp>
    </p:spTree>
    <p:extLst>
      <p:ext uri="{BB962C8B-B14F-4D97-AF65-F5344CB8AC3E}">
        <p14:creationId xmlns:p14="http://schemas.microsoft.com/office/powerpoint/2010/main" val="1252298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3D66-AFC6-4D44-811B-379781AD4E3A}"/>
              </a:ext>
            </a:extLst>
          </p:cNvPr>
          <p:cNvSpPr>
            <a:spLocks noGrp="1"/>
          </p:cNvSpPr>
          <p:nvPr>
            <p:ph type="title"/>
          </p:nvPr>
        </p:nvSpPr>
        <p:spPr/>
        <p:txBody>
          <a:bodyPr/>
          <a:lstStyle/>
          <a:p>
            <a:r>
              <a:rPr lang="en-CA" dirty="0"/>
              <a:t>     </a:t>
            </a:r>
            <a:r>
              <a:rPr lang="en-US" altLang="en-US" dirty="0"/>
              <a:t>Design Variation vs Data Variation</a:t>
            </a:r>
            <a:endParaRPr lang="en-CA" dirty="0"/>
          </a:p>
        </p:txBody>
      </p:sp>
      <p:pic>
        <p:nvPicPr>
          <p:cNvPr id="4" name="Picture 5" descr="3d">
            <a:extLst>
              <a:ext uri="{FF2B5EF4-FFF2-40B4-BE49-F238E27FC236}">
                <a16:creationId xmlns:a16="http://schemas.microsoft.com/office/drawing/2014/main" id="{28AEBE51-EE27-4097-84CC-98F6AD4DBD6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2357" y="1762732"/>
            <a:ext cx="5109556" cy="502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57F6BFCE-1554-4762-B847-7C3E7FA45334}"/>
              </a:ext>
            </a:extLst>
          </p:cNvPr>
          <p:cNvCxnSpPr/>
          <p:nvPr/>
        </p:nvCxnSpPr>
        <p:spPr>
          <a:xfrm flipV="1">
            <a:off x="2793076" y="4405745"/>
            <a:ext cx="820189" cy="4544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0325903-AB60-43CF-BE93-1EBD53DC4931}"/>
              </a:ext>
            </a:extLst>
          </p:cNvPr>
          <p:cNvSpPr txBox="1"/>
          <p:nvPr/>
        </p:nvSpPr>
        <p:spPr>
          <a:xfrm>
            <a:off x="6316611" y="2239425"/>
            <a:ext cx="5724698" cy="3970318"/>
          </a:xfrm>
          <a:prstGeom prst="rect">
            <a:avLst/>
          </a:prstGeom>
          <a:noFill/>
        </p:spPr>
        <p:txBody>
          <a:bodyPr wrap="square" rtlCol="0">
            <a:spAutoFit/>
          </a:bodyPr>
          <a:lstStyle/>
          <a:p>
            <a:pPr marL="742950" lvl="1" indent="-396875">
              <a:buFontTx/>
              <a:buNone/>
            </a:pPr>
            <a:r>
              <a:rPr lang="en-US" altLang="en-US" b="1" dirty="0"/>
              <a:t>Vertical Scales</a:t>
            </a:r>
          </a:p>
          <a:p>
            <a:pPr marL="742950" lvl="1" indent="-396875">
              <a:buFontTx/>
              <a:buNone/>
            </a:pPr>
            <a:endParaRPr lang="en-US" altLang="en-US" dirty="0"/>
          </a:p>
          <a:p>
            <a:pPr marL="742950" lvl="1" indent="-396875">
              <a:buFontTx/>
              <a:buNone/>
            </a:pPr>
            <a:r>
              <a:rPr lang="en-US" altLang="en-US" dirty="0"/>
              <a:t>1973 -1978		$8.00</a:t>
            </a:r>
          </a:p>
          <a:p>
            <a:pPr marL="742950" lvl="1" indent="-396875">
              <a:buFontTx/>
              <a:buNone/>
            </a:pPr>
            <a:r>
              <a:rPr lang="en-US" altLang="en-US" dirty="0"/>
              <a:t>Jan. – Mar. 1979	$4.73</a:t>
            </a:r>
          </a:p>
          <a:p>
            <a:pPr marL="742950" lvl="1" indent="-396875">
              <a:buFontTx/>
              <a:buNone/>
            </a:pPr>
            <a:r>
              <a:rPr lang="en-US" altLang="en-US" dirty="0"/>
              <a:t>Apr. – June 1979	$4.37</a:t>
            </a:r>
          </a:p>
          <a:p>
            <a:pPr marL="742950" lvl="1" indent="-396875">
              <a:buFontTx/>
              <a:buNone/>
            </a:pPr>
            <a:r>
              <a:rPr lang="en-US" altLang="en-US" dirty="0"/>
              <a:t>Jul. – Sept. 1979	$4.16</a:t>
            </a:r>
          </a:p>
          <a:p>
            <a:pPr marL="742950" lvl="1" indent="-396875">
              <a:buFontTx/>
              <a:buNone/>
            </a:pPr>
            <a:r>
              <a:rPr lang="en-US" altLang="en-US" dirty="0"/>
              <a:t>Oct. – Dec. 1979 	$3.92  </a:t>
            </a:r>
          </a:p>
          <a:p>
            <a:pPr marL="742950" lvl="1" indent="-396875">
              <a:buFontTx/>
              <a:buNone/>
            </a:pPr>
            <a:endParaRPr lang="en-US" altLang="en-US" dirty="0"/>
          </a:p>
          <a:p>
            <a:pPr marL="742950" lvl="1" indent="-396875">
              <a:buFontTx/>
              <a:buNone/>
            </a:pPr>
            <a:r>
              <a:rPr lang="en-US" altLang="en-US" b="1" dirty="0"/>
              <a:t>Horizontal Scales</a:t>
            </a:r>
          </a:p>
          <a:p>
            <a:pPr marL="742950" lvl="1" indent="-396875">
              <a:buFontTx/>
              <a:buNone/>
            </a:pPr>
            <a:endParaRPr lang="en-US" altLang="en-US" dirty="0"/>
          </a:p>
          <a:p>
            <a:pPr marL="742950" lvl="1" indent="-396875">
              <a:buFontTx/>
              <a:buNone/>
            </a:pPr>
            <a:r>
              <a:rPr lang="en-US" altLang="en-US" dirty="0"/>
              <a:t>1973-1978		3.8 years</a:t>
            </a:r>
          </a:p>
          <a:p>
            <a:pPr marL="742950" lvl="1" indent="-396875">
              <a:buFontTx/>
              <a:buAutoNum type="arabicPlain" startAt="1979"/>
            </a:pPr>
            <a:r>
              <a:rPr lang="en-US" altLang="en-US" dirty="0"/>
              <a:t> 		0.57 years</a:t>
            </a:r>
          </a:p>
          <a:p>
            <a:pPr marL="742950" lvl="1" indent="-396875">
              <a:buFontTx/>
              <a:buNone/>
            </a:pPr>
            <a:r>
              <a:rPr lang="en-US" altLang="en-US" dirty="0"/>
              <a:t> </a:t>
            </a:r>
          </a:p>
          <a:p>
            <a:endParaRPr lang="en-CA" dirty="0"/>
          </a:p>
        </p:txBody>
      </p:sp>
    </p:spTree>
    <p:extLst>
      <p:ext uri="{BB962C8B-B14F-4D97-AF65-F5344CB8AC3E}">
        <p14:creationId xmlns:p14="http://schemas.microsoft.com/office/powerpoint/2010/main" val="2819685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3D66-AFC6-4D44-811B-379781AD4E3A}"/>
              </a:ext>
            </a:extLst>
          </p:cNvPr>
          <p:cNvSpPr>
            <a:spLocks noGrp="1"/>
          </p:cNvSpPr>
          <p:nvPr>
            <p:ph type="title"/>
          </p:nvPr>
        </p:nvSpPr>
        <p:spPr/>
        <p:txBody>
          <a:bodyPr/>
          <a:lstStyle/>
          <a:p>
            <a:r>
              <a:rPr lang="en-CA" dirty="0"/>
              <a:t>     </a:t>
            </a:r>
            <a:r>
              <a:rPr lang="en-US" altLang="en-US" dirty="0"/>
              <a:t>Design Variation vs Data Variation</a:t>
            </a:r>
            <a:endParaRPr lang="en-CA" dirty="0"/>
          </a:p>
        </p:txBody>
      </p:sp>
      <p:pic>
        <p:nvPicPr>
          <p:cNvPr id="4" name="Picture 5" descr="3d">
            <a:extLst>
              <a:ext uri="{FF2B5EF4-FFF2-40B4-BE49-F238E27FC236}">
                <a16:creationId xmlns:a16="http://schemas.microsoft.com/office/drawing/2014/main" id="{28AEBE51-EE27-4097-84CC-98F6AD4DBD6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2357" y="1762732"/>
            <a:ext cx="5109556" cy="502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57F6BFCE-1554-4762-B847-7C3E7FA45334}"/>
              </a:ext>
            </a:extLst>
          </p:cNvPr>
          <p:cNvCxnSpPr/>
          <p:nvPr/>
        </p:nvCxnSpPr>
        <p:spPr>
          <a:xfrm flipV="1">
            <a:off x="2793076" y="4405745"/>
            <a:ext cx="820189" cy="4544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0325903-AB60-43CF-BE93-1EBD53DC4931}"/>
              </a:ext>
            </a:extLst>
          </p:cNvPr>
          <p:cNvSpPr txBox="1"/>
          <p:nvPr/>
        </p:nvSpPr>
        <p:spPr>
          <a:xfrm>
            <a:off x="6365890" y="2928417"/>
            <a:ext cx="5724698" cy="1477328"/>
          </a:xfrm>
          <a:prstGeom prst="rect">
            <a:avLst/>
          </a:prstGeom>
          <a:noFill/>
        </p:spPr>
        <p:txBody>
          <a:bodyPr wrap="square" rtlCol="0">
            <a:spAutoFit/>
          </a:bodyPr>
          <a:lstStyle/>
          <a:p>
            <a:r>
              <a:rPr lang="en-US" altLang="en-US" dirty="0"/>
              <a:t>- 5 different vertical scales show price</a:t>
            </a:r>
          </a:p>
          <a:p>
            <a:r>
              <a:rPr lang="en-US" altLang="en-US" dirty="0"/>
              <a:t>- 2 different horizontal scales show passage of time</a:t>
            </a:r>
          </a:p>
          <a:p>
            <a:r>
              <a:rPr lang="en-US" altLang="en-US" dirty="0"/>
              <a:t>- With both scales shifting the distortion is multiplicative</a:t>
            </a:r>
          </a:p>
          <a:p>
            <a:endParaRPr lang="en-CA" dirty="0"/>
          </a:p>
        </p:txBody>
      </p:sp>
    </p:spTree>
    <p:extLst>
      <p:ext uri="{BB962C8B-B14F-4D97-AF65-F5344CB8AC3E}">
        <p14:creationId xmlns:p14="http://schemas.microsoft.com/office/powerpoint/2010/main" val="867593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BB19-016E-413A-9BB3-D70E134C5239}"/>
              </a:ext>
            </a:extLst>
          </p:cNvPr>
          <p:cNvSpPr>
            <a:spLocks noGrp="1"/>
          </p:cNvSpPr>
          <p:nvPr>
            <p:ph type="title"/>
          </p:nvPr>
        </p:nvSpPr>
        <p:spPr/>
        <p:txBody>
          <a:bodyPr/>
          <a:lstStyle/>
          <a:p>
            <a:r>
              <a:rPr lang="en-CA" dirty="0"/>
              <a:t>     Context Matters</a:t>
            </a:r>
          </a:p>
        </p:txBody>
      </p:sp>
      <p:sp>
        <p:nvSpPr>
          <p:cNvPr id="3" name="Content Placeholder 2">
            <a:extLst>
              <a:ext uri="{FF2B5EF4-FFF2-40B4-BE49-F238E27FC236}">
                <a16:creationId xmlns:a16="http://schemas.microsoft.com/office/drawing/2014/main" id="{7EC06D26-EA34-40A7-8CA0-7AC91930B832}"/>
              </a:ext>
            </a:extLst>
          </p:cNvPr>
          <p:cNvSpPr>
            <a:spLocks noGrp="1"/>
          </p:cNvSpPr>
          <p:nvPr>
            <p:ph idx="1"/>
          </p:nvPr>
        </p:nvSpPr>
        <p:spPr/>
        <p:txBody>
          <a:bodyPr/>
          <a:lstStyle/>
          <a:p>
            <a:endParaRPr lang="en-CA" dirty="0"/>
          </a:p>
          <a:p>
            <a:pPr marL="0" indent="0">
              <a:buNone/>
            </a:pPr>
            <a:endParaRPr lang="en-CA" altLang="en-US" dirty="0"/>
          </a:p>
          <a:p>
            <a:pPr marL="0" indent="0">
              <a:buNone/>
            </a:pPr>
            <a:endParaRPr lang="en-CA" altLang="en-US" dirty="0"/>
          </a:p>
          <a:p>
            <a:pPr marL="0" indent="0">
              <a:buNone/>
            </a:pPr>
            <a:endParaRPr lang="en-CA" altLang="en-US" dirty="0"/>
          </a:p>
          <a:p>
            <a:pPr marL="0" indent="0">
              <a:buNone/>
            </a:pPr>
            <a:r>
              <a:rPr lang="en-US" altLang="en-US" dirty="0"/>
              <a:t>Graphics must not quote data out of context</a:t>
            </a:r>
          </a:p>
          <a:p>
            <a:endParaRPr lang="en-CA" dirty="0"/>
          </a:p>
        </p:txBody>
      </p:sp>
    </p:spTree>
    <p:extLst>
      <p:ext uri="{BB962C8B-B14F-4D97-AF65-F5344CB8AC3E}">
        <p14:creationId xmlns:p14="http://schemas.microsoft.com/office/powerpoint/2010/main" val="2104442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E139-DE4E-4B08-A39B-0D8682451F69}"/>
              </a:ext>
            </a:extLst>
          </p:cNvPr>
          <p:cNvSpPr>
            <a:spLocks noGrp="1"/>
          </p:cNvSpPr>
          <p:nvPr>
            <p:ph type="title"/>
          </p:nvPr>
        </p:nvSpPr>
        <p:spPr>
          <a:xfrm>
            <a:off x="0" y="365125"/>
            <a:ext cx="12192000" cy="1325563"/>
          </a:xfrm>
        </p:spPr>
        <p:txBody>
          <a:bodyPr/>
          <a:lstStyle/>
          <a:p>
            <a:r>
              <a:rPr lang="en-CA" dirty="0"/>
              <a:t>     Context Matters</a:t>
            </a:r>
          </a:p>
        </p:txBody>
      </p:sp>
      <p:sp>
        <p:nvSpPr>
          <p:cNvPr id="3" name="Content Placeholder 2">
            <a:extLst>
              <a:ext uri="{FF2B5EF4-FFF2-40B4-BE49-F238E27FC236}">
                <a16:creationId xmlns:a16="http://schemas.microsoft.com/office/drawing/2014/main" id="{CB46A9F4-37CA-43DB-A4F2-050F7C121DE2}"/>
              </a:ext>
            </a:extLst>
          </p:cNvPr>
          <p:cNvSpPr>
            <a:spLocks noGrp="1"/>
          </p:cNvSpPr>
          <p:nvPr>
            <p:ph idx="1"/>
          </p:nvPr>
        </p:nvSpPr>
        <p:spPr>
          <a:xfrm>
            <a:off x="838200" y="1825625"/>
            <a:ext cx="4587240" cy="4351338"/>
          </a:xfrm>
        </p:spPr>
        <p:txBody>
          <a:bodyPr/>
          <a:lstStyle/>
          <a:p>
            <a:pPr>
              <a:spcBef>
                <a:spcPct val="50000"/>
              </a:spcBef>
            </a:pPr>
            <a:endParaRPr lang="en-US" altLang="en-US" dirty="0"/>
          </a:p>
          <a:p>
            <a:pPr>
              <a:spcBef>
                <a:spcPct val="50000"/>
              </a:spcBef>
            </a:pPr>
            <a:r>
              <a:rPr lang="en-US" altLang="en-US" dirty="0"/>
              <a:t>Data sparse graphics should provoke suspicion</a:t>
            </a:r>
          </a:p>
          <a:p>
            <a:pPr>
              <a:spcBef>
                <a:spcPct val="50000"/>
              </a:spcBef>
            </a:pPr>
            <a:r>
              <a:rPr lang="en-US" altLang="en-US" dirty="0"/>
              <a:t>Graphics often lie by omission</a:t>
            </a:r>
          </a:p>
          <a:p>
            <a:r>
              <a:rPr lang="en-US" altLang="en-US" dirty="0"/>
              <a:t>Nearly all important questions are left unanswered</a:t>
            </a:r>
          </a:p>
          <a:p>
            <a:endParaRPr lang="en-CA" dirty="0"/>
          </a:p>
        </p:txBody>
      </p:sp>
      <p:pic>
        <p:nvPicPr>
          <p:cNvPr id="4" name="Picture 8" descr="tufte-gi-p74-context-1">
            <a:extLst>
              <a:ext uri="{FF2B5EF4-FFF2-40B4-BE49-F238E27FC236}">
                <a16:creationId xmlns:a16="http://schemas.microsoft.com/office/drawing/2014/main" id="{3EB459A7-1EF3-475B-B8AC-1856B30CB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32216" y="2223164"/>
            <a:ext cx="5545137" cy="3889375"/>
          </a:xfrm>
          <a:prstGeom prst="rect">
            <a:avLst/>
          </a:prstGeom>
          <a:noFill/>
        </p:spPr>
      </p:pic>
    </p:spTree>
    <p:extLst>
      <p:ext uri="{BB962C8B-B14F-4D97-AF65-F5344CB8AC3E}">
        <p14:creationId xmlns:p14="http://schemas.microsoft.com/office/powerpoint/2010/main" val="3080835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D53A-BEF5-430E-BD2B-D201FFBF1A89}"/>
              </a:ext>
            </a:extLst>
          </p:cNvPr>
          <p:cNvSpPr>
            <a:spLocks noGrp="1"/>
          </p:cNvSpPr>
          <p:nvPr>
            <p:ph type="title"/>
          </p:nvPr>
        </p:nvSpPr>
        <p:spPr/>
        <p:txBody>
          <a:bodyPr/>
          <a:lstStyle/>
          <a:p>
            <a:r>
              <a:rPr lang="en-CA" dirty="0"/>
              <a:t>     Context Matters</a:t>
            </a:r>
          </a:p>
        </p:txBody>
      </p:sp>
      <p:pic>
        <p:nvPicPr>
          <p:cNvPr id="4" name="Picture 7" descr="tufte-gi-p74-context-2">
            <a:extLst>
              <a:ext uri="{FF2B5EF4-FFF2-40B4-BE49-F238E27FC236}">
                <a16:creationId xmlns:a16="http://schemas.microsoft.com/office/drawing/2014/main" id="{999F3174-98A6-4A6D-9E94-271A6077BB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57788" y="1846081"/>
            <a:ext cx="6175973" cy="4471200"/>
          </a:xfrm>
          <a:noFill/>
        </p:spPr>
      </p:pic>
      <p:pic>
        <p:nvPicPr>
          <p:cNvPr id="5" name="Picture 6" descr="tufte-gi-p74-context-3">
            <a:extLst>
              <a:ext uri="{FF2B5EF4-FFF2-40B4-BE49-F238E27FC236}">
                <a16:creationId xmlns:a16="http://schemas.microsoft.com/office/drawing/2014/main" id="{FFE8EC50-26F5-4152-BD06-08ED0ACAA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434349" y="1982881"/>
            <a:ext cx="4106274" cy="4334400"/>
          </a:xfrm>
          <a:prstGeom prst="rect">
            <a:avLst/>
          </a:prstGeom>
          <a:noFill/>
        </p:spPr>
      </p:pic>
    </p:spTree>
    <p:extLst>
      <p:ext uri="{BB962C8B-B14F-4D97-AF65-F5344CB8AC3E}">
        <p14:creationId xmlns:p14="http://schemas.microsoft.com/office/powerpoint/2010/main" val="2713880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D53A-BEF5-430E-BD2B-D201FFBF1A89}"/>
              </a:ext>
            </a:extLst>
          </p:cNvPr>
          <p:cNvSpPr>
            <a:spLocks noGrp="1"/>
          </p:cNvSpPr>
          <p:nvPr>
            <p:ph type="title"/>
          </p:nvPr>
        </p:nvSpPr>
        <p:spPr/>
        <p:txBody>
          <a:bodyPr/>
          <a:lstStyle/>
          <a:p>
            <a:r>
              <a:rPr lang="en-CA" dirty="0"/>
              <a:t>     </a:t>
            </a:r>
            <a:r>
              <a:rPr lang="en-US" altLang="en-US" dirty="0"/>
              <a:t>Graphical Integrity - Summary </a:t>
            </a:r>
            <a:endParaRPr lang="en-CA" dirty="0"/>
          </a:p>
        </p:txBody>
      </p:sp>
      <p:sp>
        <p:nvSpPr>
          <p:cNvPr id="5" name="Content Placeholder 4">
            <a:extLst>
              <a:ext uri="{FF2B5EF4-FFF2-40B4-BE49-F238E27FC236}">
                <a16:creationId xmlns:a16="http://schemas.microsoft.com/office/drawing/2014/main" id="{CDF5BDFB-984A-456D-9413-DE2B76EBCD05}"/>
              </a:ext>
            </a:extLst>
          </p:cNvPr>
          <p:cNvSpPr>
            <a:spLocks noGrp="1"/>
          </p:cNvSpPr>
          <p:nvPr>
            <p:ph idx="1"/>
          </p:nvPr>
        </p:nvSpPr>
        <p:spPr/>
        <p:txBody>
          <a:bodyPr>
            <a:normAutofit/>
          </a:bodyPr>
          <a:lstStyle/>
          <a:p>
            <a:pPr>
              <a:lnSpc>
                <a:spcPct val="100000"/>
              </a:lnSpc>
              <a:buFontTx/>
              <a:buChar char="•"/>
            </a:pPr>
            <a:r>
              <a:rPr lang="en-US" altLang="en-US" dirty="0"/>
              <a:t>The representation of numbers, as physically measured on the surface of the graphic itself, should be directly proportional to the numerical quantities represented.</a:t>
            </a:r>
          </a:p>
          <a:p>
            <a:pPr>
              <a:lnSpc>
                <a:spcPct val="100000"/>
              </a:lnSpc>
              <a:buFontTx/>
              <a:buChar char="•"/>
            </a:pPr>
            <a:r>
              <a:rPr lang="en-US" altLang="en-US" dirty="0"/>
              <a:t>Clear, detailed, and thorough labeling should be used to defeat graphical distortion and ambiguity. Write out explanations of the graphic itself. Label important events.</a:t>
            </a:r>
          </a:p>
          <a:p>
            <a:pPr>
              <a:lnSpc>
                <a:spcPct val="100000"/>
              </a:lnSpc>
              <a:buFontTx/>
              <a:buChar char="•"/>
            </a:pPr>
            <a:r>
              <a:rPr lang="en-US" altLang="en-US" dirty="0"/>
              <a:t>Show data variation, not design variation. </a:t>
            </a:r>
          </a:p>
          <a:p>
            <a:pPr>
              <a:lnSpc>
                <a:spcPct val="100000"/>
              </a:lnSpc>
              <a:buFontTx/>
              <a:buChar char="•"/>
            </a:pPr>
            <a:r>
              <a:rPr lang="en-US" altLang="en-US" dirty="0"/>
              <a:t>Graphics must not quote data out of context.</a:t>
            </a:r>
            <a:endParaRPr lang="en-CA" dirty="0"/>
          </a:p>
        </p:txBody>
      </p:sp>
    </p:spTree>
    <p:extLst>
      <p:ext uri="{BB962C8B-B14F-4D97-AF65-F5344CB8AC3E}">
        <p14:creationId xmlns:p14="http://schemas.microsoft.com/office/powerpoint/2010/main" val="1796240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C8AA-7801-4F8D-BDDD-235E1756E43F}"/>
              </a:ext>
            </a:extLst>
          </p:cNvPr>
          <p:cNvSpPr>
            <a:spLocks noGrp="1"/>
          </p:cNvSpPr>
          <p:nvPr>
            <p:ph type="title"/>
          </p:nvPr>
        </p:nvSpPr>
        <p:spPr>
          <a:xfrm>
            <a:off x="0" y="365125"/>
            <a:ext cx="12192000" cy="1325563"/>
          </a:xfrm>
          <a:solidFill>
            <a:schemeClr val="tx2">
              <a:lumMod val="60000"/>
              <a:lumOff val="40000"/>
            </a:schemeClr>
          </a:solidFill>
        </p:spPr>
        <p:txBody>
          <a:bodyPr/>
          <a:lstStyle/>
          <a:p>
            <a:r>
              <a:rPr lang="en-CA" dirty="0"/>
              <a:t>     Causes of Poor Graphics</a:t>
            </a:r>
          </a:p>
        </p:txBody>
      </p:sp>
      <p:sp>
        <p:nvSpPr>
          <p:cNvPr id="3" name="Content Placeholder 2">
            <a:extLst>
              <a:ext uri="{FF2B5EF4-FFF2-40B4-BE49-F238E27FC236}">
                <a16:creationId xmlns:a16="http://schemas.microsoft.com/office/drawing/2014/main" id="{DDF13CDC-B4F4-43A7-B855-2D0A286A2BB8}"/>
              </a:ext>
            </a:extLst>
          </p:cNvPr>
          <p:cNvSpPr>
            <a:spLocks noGrp="1"/>
          </p:cNvSpPr>
          <p:nvPr>
            <p:ph idx="1"/>
          </p:nvPr>
        </p:nvSpPr>
        <p:spPr/>
        <p:txBody>
          <a:bodyPr>
            <a:normAutofit/>
          </a:bodyPr>
          <a:lstStyle/>
          <a:p>
            <a:pPr marL="0" indent="0">
              <a:buNone/>
            </a:pPr>
            <a:endParaRPr lang="en-US" altLang="en-US" b="1" dirty="0"/>
          </a:p>
          <a:p>
            <a:pPr marL="0" indent="0">
              <a:buNone/>
            </a:pPr>
            <a:r>
              <a:rPr lang="en-US" altLang="en-US" b="1" dirty="0"/>
              <a:t>Why are there so few examples of good graphics? </a:t>
            </a:r>
          </a:p>
          <a:p>
            <a:pPr marL="381000" indent="-381000">
              <a:buFontTx/>
              <a:buChar char="•"/>
            </a:pPr>
            <a:r>
              <a:rPr lang="en-US" altLang="en-US" dirty="0"/>
              <a:t>One possible answer is lack of training</a:t>
            </a:r>
          </a:p>
          <a:p>
            <a:pPr marL="381000" indent="-381000">
              <a:buFontTx/>
              <a:buChar char="•"/>
            </a:pPr>
            <a:r>
              <a:rPr lang="en-US" altLang="en-US" dirty="0"/>
              <a:t>Another is societal attitudes</a:t>
            </a:r>
          </a:p>
          <a:p>
            <a:pPr marL="381000" indent="-381000">
              <a:buFontTx/>
              <a:buChar char="•"/>
            </a:pPr>
            <a:endParaRPr lang="en-US" altLang="en-US" dirty="0"/>
          </a:p>
          <a:p>
            <a:pPr marL="0" indent="0">
              <a:buNone/>
            </a:pPr>
            <a:r>
              <a:rPr lang="en-US" altLang="en-US" b="1" dirty="0"/>
              <a:t>Common Attitudes</a:t>
            </a:r>
          </a:p>
          <a:p>
            <a:pPr marL="381000" indent="-381000">
              <a:buFontTx/>
              <a:buChar char="•"/>
            </a:pPr>
            <a:r>
              <a:rPr lang="en-US" altLang="en-US" dirty="0"/>
              <a:t>Data is boring</a:t>
            </a:r>
          </a:p>
          <a:p>
            <a:pPr marL="381000" indent="-381000">
              <a:buFontTx/>
              <a:buChar char="•"/>
            </a:pPr>
            <a:r>
              <a:rPr lang="en-US" altLang="en-US" dirty="0"/>
              <a:t>Graphics are for people who can not understand the data</a:t>
            </a:r>
          </a:p>
          <a:p>
            <a:pPr marL="381000" indent="-381000">
              <a:buFontTx/>
              <a:buChar char="•"/>
            </a:pPr>
            <a:endParaRPr lang="en-US" altLang="en-US" dirty="0"/>
          </a:p>
          <a:p>
            <a:endParaRPr lang="en-CA" dirty="0"/>
          </a:p>
        </p:txBody>
      </p:sp>
    </p:spTree>
    <p:extLst>
      <p:ext uri="{BB962C8B-B14F-4D97-AF65-F5344CB8AC3E}">
        <p14:creationId xmlns:p14="http://schemas.microsoft.com/office/powerpoint/2010/main" val="3680106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71654-DE8E-477F-9A39-1BBC6421D144}"/>
              </a:ext>
            </a:extLst>
          </p:cNvPr>
          <p:cNvSpPr>
            <a:spLocks noGrp="1"/>
          </p:cNvSpPr>
          <p:nvPr>
            <p:ph type="title"/>
          </p:nvPr>
        </p:nvSpPr>
        <p:spPr/>
        <p:txBody>
          <a:bodyPr/>
          <a:lstStyle/>
          <a:p>
            <a:r>
              <a:rPr lang="en-CA" dirty="0"/>
              <a:t>     Graphical Excellence</a:t>
            </a:r>
          </a:p>
        </p:txBody>
      </p:sp>
      <p:sp>
        <p:nvSpPr>
          <p:cNvPr id="3" name="Content Placeholder 2">
            <a:extLst>
              <a:ext uri="{FF2B5EF4-FFF2-40B4-BE49-F238E27FC236}">
                <a16:creationId xmlns:a16="http://schemas.microsoft.com/office/drawing/2014/main" id="{E0E2056A-AD9F-42A9-A6EF-7C381905CEF7}"/>
              </a:ext>
            </a:extLst>
          </p:cNvPr>
          <p:cNvSpPr>
            <a:spLocks noGrp="1"/>
          </p:cNvSpPr>
          <p:nvPr>
            <p:ph idx="1"/>
          </p:nvPr>
        </p:nvSpPr>
        <p:spPr/>
        <p:txBody>
          <a:bodyPr/>
          <a:lstStyle/>
          <a:p>
            <a:pPr marL="0" indent="0">
              <a:lnSpc>
                <a:spcPct val="100000"/>
              </a:lnSpc>
              <a:buNone/>
            </a:pPr>
            <a:endParaRPr lang="en-CA" dirty="0"/>
          </a:p>
          <a:p>
            <a:pPr marL="0" indent="0">
              <a:lnSpc>
                <a:spcPct val="100000"/>
              </a:lnSpc>
              <a:buNone/>
            </a:pPr>
            <a:r>
              <a:rPr lang="en-CA" dirty="0"/>
              <a:t>- is the well-designed presentation of interesting data</a:t>
            </a:r>
          </a:p>
          <a:p>
            <a:pPr marL="0" indent="0">
              <a:lnSpc>
                <a:spcPct val="100000"/>
              </a:lnSpc>
              <a:buNone/>
            </a:pPr>
            <a:endParaRPr lang="en-CA" dirty="0"/>
          </a:p>
          <a:p>
            <a:pPr marL="0" indent="0">
              <a:buNone/>
            </a:pPr>
            <a:r>
              <a:rPr lang="en-CA" dirty="0"/>
              <a:t>- consists of complex ideas communicated with </a:t>
            </a:r>
            <a:r>
              <a:rPr lang="en-CA" b="1" dirty="0">
                <a:solidFill>
                  <a:schemeClr val="accent2">
                    <a:lumMod val="75000"/>
                  </a:schemeClr>
                </a:solidFill>
              </a:rPr>
              <a:t>clarity, precision, efficiency </a:t>
            </a:r>
          </a:p>
          <a:p>
            <a:pPr marL="0" indent="0">
              <a:buNone/>
            </a:pPr>
            <a:endParaRPr lang="en-CA" b="1" dirty="0">
              <a:solidFill>
                <a:schemeClr val="accent2">
                  <a:lumMod val="75000"/>
                </a:schemeClr>
              </a:solidFill>
            </a:endParaRPr>
          </a:p>
          <a:p>
            <a:pPr marL="0" indent="0">
              <a:buNone/>
            </a:pPr>
            <a:r>
              <a:rPr lang="en-CA" dirty="0"/>
              <a:t>- gives the viewer the </a:t>
            </a:r>
            <a:r>
              <a:rPr lang="en-CA" b="1" dirty="0">
                <a:solidFill>
                  <a:schemeClr val="accent2">
                    <a:lumMod val="75000"/>
                  </a:schemeClr>
                </a:solidFill>
              </a:rPr>
              <a:t>greatest number of ideas </a:t>
            </a:r>
            <a:r>
              <a:rPr lang="en-CA" dirty="0"/>
              <a:t>in the </a:t>
            </a:r>
            <a:r>
              <a:rPr lang="en-CA" b="1" dirty="0">
                <a:solidFill>
                  <a:schemeClr val="accent2">
                    <a:lumMod val="75000"/>
                  </a:schemeClr>
                </a:solidFill>
              </a:rPr>
              <a:t>shortest time </a:t>
            </a:r>
            <a:r>
              <a:rPr lang="en-CA" dirty="0"/>
              <a:t>with the</a:t>
            </a:r>
            <a:r>
              <a:rPr lang="en-CA" b="1" dirty="0">
                <a:solidFill>
                  <a:schemeClr val="accent2">
                    <a:lumMod val="75000"/>
                  </a:schemeClr>
                </a:solidFill>
              </a:rPr>
              <a:t> least ink</a:t>
            </a:r>
            <a:r>
              <a:rPr lang="en-CA" dirty="0"/>
              <a:t>, in the </a:t>
            </a:r>
            <a:r>
              <a:rPr lang="en-CA" b="1" dirty="0">
                <a:solidFill>
                  <a:schemeClr val="accent2">
                    <a:lumMod val="75000"/>
                  </a:schemeClr>
                </a:solidFill>
              </a:rPr>
              <a:t>smallest space </a:t>
            </a:r>
          </a:p>
        </p:txBody>
      </p:sp>
    </p:spTree>
    <p:extLst>
      <p:ext uri="{BB962C8B-B14F-4D97-AF65-F5344CB8AC3E}">
        <p14:creationId xmlns:p14="http://schemas.microsoft.com/office/powerpoint/2010/main" val="2320686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F2AD-7596-4BD3-8CB9-B5C181225A09}"/>
              </a:ext>
            </a:extLst>
          </p:cNvPr>
          <p:cNvSpPr>
            <a:spLocks noGrp="1"/>
          </p:cNvSpPr>
          <p:nvPr>
            <p:ph type="title"/>
          </p:nvPr>
        </p:nvSpPr>
        <p:spPr>
          <a:xfrm>
            <a:off x="0" y="2766219"/>
            <a:ext cx="12192000" cy="1325563"/>
          </a:xfrm>
        </p:spPr>
        <p:txBody>
          <a:bodyPr/>
          <a:lstStyle/>
          <a:p>
            <a:r>
              <a:rPr lang="en-CA" dirty="0"/>
              <a:t>     Guidelines to Create Graphics</a:t>
            </a:r>
          </a:p>
        </p:txBody>
      </p:sp>
    </p:spTree>
    <p:extLst>
      <p:ext uri="{BB962C8B-B14F-4D97-AF65-F5344CB8AC3E}">
        <p14:creationId xmlns:p14="http://schemas.microsoft.com/office/powerpoint/2010/main" val="3298142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F2AD-7596-4BD3-8CB9-B5C181225A09}"/>
              </a:ext>
            </a:extLst>
          </p:cNvPr>
          <p:cNvSpPr>
            <a:spLocks noGrp="1"/>
          </p:cNvSpPr>
          <p:nvPr>
            <p:ph type="title"/>
          </p:nvPr>
        </p:nvSpPr>
        <p:spPr/>
        <p:txBody>
          <a:bodyPr/>
          <a:lstStyle/>
          <a:p>
            <a:r>
              <a:rPr lang="en-CA" dirty="0"/>
              <a:t>     Guidelines to Create Graphics</a:t>
            </a:r>
          </a:p>
        </p:txBody>
      </p:sp>
      <p:sp>
        <p:nvSpPr>
          <p:cNvPr id="3" name="Content Placeholder 2">
            <a:extLst>
              <a:ext uri="{FF2B5EF4-FFF2-40B4-BE49-F238E27FC236}">
                <a16:creationId xmlns:a16="http://schemas.microsoft.com/office/drawing/2014/main" id="{2AE18526-7729-40B4-9E03-20D713E33730}"/>
              </a:ext>
            </a:extLst>
          </p:cNvPr>
          <p:cNvSpPr>
            <a:spLocks noGrp="1"/>
          </p:cNvSpPr>
          <p:nvPr>
            <p:ph idx="1"/>
          </p:nvPr>
        </p:nvSpPr>
        <p:spPr/>
        <p:txBody>
          <a:bodyPr/>
          <a:lstStyle/>
          <a:p>
            <a:pPr marL="838200" lvl="1" indent="-381000">
              <a:buFontTx/>
              <a:buAutoNum type="arabicPeriod"/>
            </a:pPr>
            <a:endParaRPr lang="en-US" altLang="en-US" dirty="0"/>
          </a:p>
          <a:p>
            <a:pPr marL="838200" lvl="1" indent="-381000">
              <a:buFontTx/>
              <a:buAutoNum type="arabicPeriod"/>
            </a:pPr>
            <a:r>
              <a:rPr lang="en-US" altLang="en-US" dirty="0"/>
              <a:t>Minimize ink while maximizing data ink</a:t>
            </a:r>
          </a:p>
          <a:p>
            <a:pPr marL="838200" lvl="1" indent="-381000">
              <a:buFontTx/>
              <a:buAutoNum type="arabicPeriod"/>
            </a:pPr>
            <a:r>
              <a:rPr lang="en-US" altLang="en-US" dirty="0"/>
              <a:t>Maximize data density</a:t>
            </a:r>
          </a:p>
          <a:p>
            <a:pPr marL="838200" lvl="1" indent="-381000">
              <a:buFontTx/>
              <a:buAutoNum type="arabicPeriod"/>
            </a:pPr>
            <a:r>
              <a:rPr lang="en-US" altLang="en-US" dirty="0"/>
              <a:t>Avoid </a:t>
            </a:r>
            <a:r>
              <a:rPr lang="en-US" altLang="en-US" b="1" dirty="0" err="1"/>
              <a:t>chartjunk</a:t>
            </a:r>
            <a:endParaRPr lang="en-US" altLang="en-US" b="1" dirty="0"/>
          </a:p>
          <a:p>
            <a:pPr marL="838200" lvl="1" indent="-381000">
              <a:buFontTx/>
              <a:buAutoNum type="arabicPeriod"/>
            </a:pPr>
            <a:r>
              <a:rPr lang="en-US" altLang="en-US" dirty="0"/>
              <a:t>Create multifunctioning graphics </a:t>
            </a:r>
          </a:p>
          <a:p>
            <a:pPr marL="838200" lvl="1" indent="-381000">
              <a:buFontTx/>
              <a:buAutoNum type="arabicPeriod"/>
            </a:pPr>
            <a:r>
              <a:rPr lang="en-US" altLang="en-US" dirty="0"/>
              <a:t>Make use of parallelism (small multiples)</a:t>
            </a:r>
          </a:p>
          <a:p>
            <a:pPr marL="838200" lvl="1" indent="-381000">
              <a:buFontTx/>
              <a:buAutoNum type="arabicPeriod"/>
            </a:pPr>
            <a:r>
              <a:rPr lang="en-US" altLang="en-US" dirty="0"/>
              <a:t>Consider 3D carefully </a:t>
            </a:r>
          </a:p>
          <a:p>
            <a:pPr marL="838200" lvl="1" indent="-381000">
              <a:buFontTx/>
              <a:buAutoNum type="arabicPeriod"/>
            </a:pPr>
            <a:r>
              <a:rPr lang="en-US" altLang="en-US" dirty="0"/>
              <a:t>Consider </a:t>
            </a:r>
            <a:r>
              <a:rPr lang="en-US" altLang="en-US" dirty="0" err="1"/>
              <a:t>colour</a:t>
            </a:r>
            <a:r>
              <a:rPr lang="en-US" altLang="en-US" dirty="0"/>
              <a:t> carefully</a:t>
            </a:r>
            <a:endParaRPr lang="en-CA" dirty="0"/>
          </a:p>
        </p:txBody>
      </p:sp>
    </p:spTree>
    <p:extLst>
      <p:ext uri="{BB962C8B-B14F-4D97-AF65-F5344CB8AC3E}">
        <p14:creationId xmlns:p14="http://schemas.microsoft.com/office/powerpoint/2010/main" val="3929277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52F3-73A5-4E05-A929-5AB8642BAA34}"/>
              </a:ext>
            </a:extLst>
          </p:cNvPr>
          <p:cNvSpPr>
            <a:spLocks noGrp="1"/>
          </p:cNvSpPr>
          <p:nvPr>
            <p:ph type="title"/>
          </p:nvPr>
        </p:nvSpPr>
        <p:spPr/>
        <p:txBody>
          <a:bodyPr/>
          <a:lstStyle/>
          <a:p>
            <a:r>
              <a:rPr lang="en-CA" dirty="0"/>
              <a:t>     1. </a:t>
            </a:r>
            <a:r>
              <a:rPr lang="en-US" altLang="en-US" dirty="0"/>
              <a:t>Minimize ink while maximizing data ink</a:t>
            </a:r>
            <a:endParaRPr lang="en-CA" dirty="0"/>
          </a:p>
        </p:txBody>
      </p:sp>
      <p:sp>
        <p:nvSpPr>
          <p:cNvPr id="3" name="Content Placeholder 2">
            <a:extLst>
              <a:ext uri="{FF2B5EF4-FFF2-40B4-BE49-F238E27FC236}">
                <a16:creationId xmlns:a16="http://schemas.microsoft.com/office/drawing/2014/main" id="{89AC0926-7983-48B4-9410-56B0F8478A57}"/>
              </a:ext>
            </a:extLst>
          </p:cNvPr>
          <p:cNvSpPr>
            <a:spLocks noGrp="1"/>
          </p:cNvSpPr>
          <p:nvPr>
            <p:ph idx="1"/>
          </p:nvPr>
        </p:nvSpPr>
        <p:spPr/>
        <p:txBody>
          <a:bodyPr/>
          <a:lstStyle/>
          <a:p>
            <a:pPr marL="0" indent="0">
              <a:buNone/>
              <a:defRPr/>
            </a:pPr>
            <a:endParaRPr lang="en-US" dirty="0"/>
          </a:p>
          <a:p>
            <a:pPr marL="0" indent="0">
              <a:buNone/>
              <a:defRPr/>
            </a:pPr>
            <a:r>
              <a:rPr lang="en-US" dirty="0"/>
              <a:t>Maximize the data-ink ratio</a:t>
            </a:r>
          </a:p>
          <a:p>
            <a:pPr marL="0" indent="0">
              <a:buNone/>
              <a:defRPr/>
            </a:pPr>
            <a:r>
              <a:rPr lang="en-US" dirty="0"/>
              <a:t>Erase non-data ink</a:t>
            </a:r>
          </a:p>
          <a:p>
            <a:pPr marL="0" indent="0">
              <a:buNone/>
              <a:defRPr/>
            </a:pPr>
            <a:r>
              <a:rPr lang="en-US" dirty="0"/>
              <a:t>Revise and edit</a:t>
            </a:r>
          </a:p>
          <a:p>
            <a:endParaRPr lang="en-CA" dirty="0"/>
          </a:p>
        </p:txBody>
      </p:sp>
    </p:spTree>
    <p:extLst>
      <p:ext uri="{BB962C8B-B14F-4D97-AF65-F5344CB8AC3E}">
        <p14:creationId xmlns:p14="http://schemas.microsoft.com/office/powerpoint/2010/main" val="552149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6650-F376-4216-A085-A3AB80732DE9}"/>
              </a:ext>
            </a:extLst>
          </p:cNvPr>
          <p:cNvSpPr>
            <a:spLocks noGrp="1"/>
          </p:cNvSpPr>
          <p:nvPr>
            <p:ph type="title"/>
          </p:nvPr>
        </p:nvSpPr>
        <p:spPr/>
        <p:txBody>
          <a:bodyPr/>
          <a:lstStyle/>
          <a:p>
            <a:r>
              <a:rPr lang="en-CA" dirty="0"/>
              <a:t>     1. </a:t>
            </a:r>
            <a:r>
              <a:rPr lang="en-US" altLang="en-US" dirty="0"/>
              <a:t>Minimize ink while maximizing data ink</a:t>
            </a:r>
            <a:endParaRPr lang="en-CA" dirty="0"/>
          </a:p>
        </p:txBody>
      </p:sp>
      <p:sp>
        <p:nvSpPr>
          <p:cNvPr id="3" name="Content Placeholder 2">
            <a:extLst>
              <a:ext uri="{FF2B5EF4-FFF2-40B4-BE49-F238E27FC236}">
                <a16:creationId xmlns:a16="http://schemas.microsoft.com/office/drawing/2014/main" id="{1D72DC8D-9014-4BAE-90A6-B98DAC444BC2}"/>
              </a:ext>
            </a:extLst>
          </p:cNvPr>
          <p:cNvSpPr>
            <a:spLocks noGrp="1"/>
          </p:cNvSpPr>
          <p:nvPr>
            <p:ph idx="1"/>
          </p:nvPr>
        </p:nvSpPr>
        <p:spPr/>
        <p:txBody>
          <a:bodyPr/>
          <a:lstStyle/>
          <a:p>
            <a:pPr marL="0" indent="0">
              <a:buNone/>
              <a:defRPr/>
            </a:pPr>
            <a:r>
              <a:rPr lang="en-US" sz="3200" b="1" dirty="0"/>
              <a:t>Data-ink ratio</a:t>
            </a:r>
            <a:endParaRPr lang="en-US" dirty="0"/>
          </a:p>
          <a:p>
            <a:pPr marL="457200" lvl="1" indent="0">
              <a:lnSpc>
                <a:spcPct val="150000"/>
              </a:lnSpc>
              <a:buNone/>
              <a:defRPr/>
            </a:pPr>
            <a:r>
              <a:rPr lang="en-US" dirty="0"/>
              <a:t>= data-ink / total ink used to print the graphic</a:t>
            </a:r>
          </a:p>
          <a:p>
            <a:pPr marL="457200" lvl="1" indent="0">
              <a:lnSpc>
                <a:spcPct val="150000"/>
              </a:lnSpc>
              <a:buNone/>
              <a:defRPr/>
            </a:pPr>
            <a:r>
              <a:rPr lang="en-US" dirty="0"/>
              <a:t>= proportion of a graphic's ink devoted to the non-redundant display of        data-information</a:t>
            </a:r>
          </a:p>
          <a:p>
            <a:pPr marL="457200" lvl="1" indent="0">
              <a:lnSpc>
                <a:spcPct val="150000"/>
              </a:lnSpc>
              <a:buNone/>
              <a:defRPr/>
            </a:pPr>
            <a:r>
              <a:rPr lang="en-US" dirty="0"/>
              <a:t>= 1.0 – proportion of graphic that can be erased without loss of data-information</a:t>
            </a:r>
          </a:p>
          <a:p>
            <a:endParaRPr lang="en-CA" dirty="0"/>
          </a:p>
        </p:txBody>
      </p:sp>
    </p:spTree>
    <p:extLst>
      <p:ext uri="{BB962C8B-B14F-4D97-AF65-F5344CB8AC3E}">
        <p14:creationId xmlns:p14="http://schemas.microsoft.com/office/powerpoint/2010/main" val="2173823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7180-DC57-4090-8A98-BADF4BB04228}"/>
              </a:ext>
            </a:extLst>
          </p:cNvPr>
          <p:cNvSpPr>
            <a:spLocks noGrp="1"/>
          </p:cNvSpPr>
          <p:nvPr>
            <p:ph type="title"/>
          </p:nvPr>
        </p:nvSpPr>
        <p:spPr/>
        <p:txBody>
          <a:bodyPr/>
          <a:lstStyle/>
          <a:p>
            <a:r>
              <a:rPr lang="en-CA" dirty="0"/>
              <a:t>    1. </a:t>
            </a:r>
            <a:r>
              <a:rPr lang="en-US" altLang="en-US" dirty="0"/>
              <a:t>Minimize ink while maximizing data ink</a:t>
            </a:r>
            <a:endParaRPr lang="en-CA" dirty="0"/>
          </a:p>
        </p:txBody>
      </p:sp>
      <p:pic>
        <p:nvPicPr>
          <p:cNvPr id="4" name="Picture 4" descr="tufte-th-p92-playfair1">
            <a:extLst>
              <a:ext uri="{FF2B5EF4-FFF2-40B4-BE49-F238E27FC236}">
                <a16:creationId xmlns:a16="http://schemas.microsoft.com/office/drawing/2014/main" id="{F16D046A-7A55-4CE7-A77A-5F534406581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6042" y="1848062"/>
            <a:ext cx="6933097" cy="489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0897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7180-DC57-4090-8A98-BADF4BB04228}"/>
              </a:ext>
            </a:extLst>
          </p:cNvPr>
          <p:cNvSpPr>
            <a:spLocks noGrp="1"/>
          </p:cNvSpPr>
          <p:nvPr>
            <p:ph type="title"/>
          </p:nvPr>
        </p:nvSpPr>
        <p:spPr/>
        <p:txBody>
          <a:bodyPr/>
          <a:lstStyle/>
          <a:p>
            <a:r>
              <a:rPr lang="en-CA" dirty="0"/>
              <a:t>    1. </a:t>
            </a:r>
            <a:r>
              <a:rPr lang="en-US" altLang="en-US" dirty="0"/>
              <a:t>Minimize ink while maximizing data ink</a:t>
            </a:r>
            <a:endParaRPr lang="en-CA" dirty="0"/>
          </a:p>
        </p:txBody>
      </p:sp>
      <p:sp>
        <p:nvSpPr>
          <p:cNvPr id="5" name="Content Placeholder 4">
            <a:extLst>
              <a:ext uri="{FF2B5EF4-FFF2-40B4-BE49-F238E27FC236}">
                <a16:creationId xmlns:a16="http://schemas.microsoft.com/office/drawing/2014/main" id="{4D96605A-0802-4DB9-9EE2-7D91B3B1CFE7}"/>
              </a:ext>
            </a:extLst>
          </p:cNvPr>
          <p:cNvSpPr>
            <a:spLocks noGrp="1"/>
          </p:cNvSpPr>
          <p:nvPr>
            <p:ph idx="1"/>
          </p:nvPr>
        </p:nvSpPr>
        <p:spPr/>
        <p:txBody>
          <a:bodyPr/>
          <a:lstStyle/>
          <a:p>
            <a:endParaRPr lang="en-CA"/>
          </a:p>
        </p:txBody>
      </p:sp>
      <p:pic>
        <p:nvPicPr>
          <p:cNvPr id="6" name="Picture 4" descr="tufte-th-p92-playfair2">
            <a:extLst>
              <a:ext uri="{FF2B5EF4-FFF2-40B4-BE49-F238E27FC236}">
                <a16:creationId xmlns:a16="http://schemas.microsoft.com/office/drawing/2014/main" id="{BAAC4AD6-4DB4-4A69-9852-6E74E3BB6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 y="1825625"/>
            <a:ext cx="6751638"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824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7180-DC57-4090-8A98-BADF4BB04228}"/>
              </a:ext>
            </a:extLst>
          </p:cNvPr>
          <p:cNvSpPr>
            <a:spLocks noGrp="1"/>
          </p:cNvSpPr>
          <p:nvPr>
            <p:ph type="title"/>
          </p:nvPr>
        </p:nvSpPr>
        <p:spPr/>
        <p:txBody>
          <a:bodyPr/>
          <a:lstStyle/>
          <a:p>
            <a:r>
              <a:rPr lang="en-CA" dirty="0"/>
              <a:t>    1. </a:t>
            </a:r>
            <a:r>
              <a:rPr lang="en-US" altLang="en-US" dirty="0"/>
              <a:t>Minimize ink while maximizing data ink</a:t>
            </a:r>
            <a:endParaRPr lang="en-CA" dirty="0"/>
          </a:p>
        </p:txBody>
      </p:sp>
      <p:pic>
        <p:nvPicPr>
          <p:cNvPr id="7" name="Picture 9" descr="tufte-th-p94-gestation">
            <a:extLst>
              <a:ext uri="{FF2B5EF4-FFF2-40B4-BE49-F238E27FC236}">
                <a16:creationId xmlns:a16="http://schemas.microsoft.com/office/drawing/2014/main" id="{395F17B9-57DF-4DB7-80CC-6A0188B36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43346"/>
            <a:ext cx="5613862" cy="472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tufte-th-p94-gestation2">
            <a:extLst>
              <a:ext uri="{FF2B5EF4-FFF2-40B4-BE49-F238E27FC236}">
                <a16:creationId xmlns:a16="http://schemas.microsoft.com/office/drawing/2014/main" id="{FACBBA12-D805-49DF-8080-BAC211A70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487" y="5996219"/>
            <a:ext cx="18351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1822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7180-DC57-4090-8A98-BADF4BB04228}"/>
              </a:ext>
            </a:extLst>
          </p:cNvPr>
          <p:cNvSpPr>
            <a:spLocks noGrp="1"/>
          </p:cNvSpPr>
          <p:nvPr>
            <p:ph type="title"/>
          </p:nvPr>
        </p:nvSpPr>
        <p:spPr/>
        <p:txBody>
          <a:bodyPr/>
          <a:lstStyle/>
          <a:p>
            <a:r>
              <a:rPr lang="en-CA" dirty="0"/>
              <a:t>    1. </a:t>
            </a:r>
            <a:r>
              <a:rPr lang="en-US" altLang="en-US" dirty="0"/>
              <a:t>Minimize ink while maximizing data ink</a:t>
            </a:r>
            <a:endParaRPr lang="en-CA" dirty="0"/>
          </a:p>
        </p:txBody>
      </p:sp>
      <p:pic>
        <p:nvPicPr>
          <p:cNvPr id="5" name="Picture 7" descr="tufte-th-p94-extra-ink1">
            <a:extLst>
              <a:ext uri="{FF2B5EF4-FFF2-40B4-BE49-F238E27FC236}">
                <a16:creationId xmlns:a16="http://schemas.microsoft.com/office/drawing/2014/main" id="{395C99F0-A2DA-489B-A592-6E3A182BD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48" y="1842712"/>
            <a:ext cx="2903538"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tufte-th-p94-extra-ink2">
            <a:extLst>
              <a:ext uri="{FF2B5EF4-FFF2-40B4-BE49-F238E27FC236}">
                <a16:creationId xmlns:a16="http://schemas.microsoft.com/office/drawing/2014/main" id="{C6D93DA4-7AA2-478A-8450-F3BBFF4D1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755" y="1842712"/>
            <a:ext cx="3249612"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tufte-th-p94-extra-ink3">
            <a:extLst>
              <a:ext uri="{FF2B5EF4-FFF2-40B4-BE49-F238E27FC236}">
                <a16:creationId xmlns:a16="http://schemas.microsoft.com/office/drawing/2014/main" id="{2AA1CC5C-7836-4BDA-8FAE-B041B71B1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0936" y="1766700"/>
            <a:ext cx="2809875" cy="294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8">
            <a:extLst>
              <a:ext uri="{FF2B5EF4-FFF2-40B4-BE49-F238E27FC236}">
                <a16:creationId xmlns:a16="http://schemas.microsoft.com/office/drawing/2014/main" id="{BCFEF304-E74C-403C-BD8B-BC5B0E053C3C}"/>
              </a:ext>
            </a:extLst>
          </p:cNvPr>
          <p:cNvSpPr txBox="1">
            <a:spLocks noChangeArrowheads="1"/>
          </p:cNvSpPr>
          <p:nvPr/>
        </p:nvSpPr>
        <p:spPr bwMode="auto">
          <a:xfrm>
            <a:off x="940234" y="4798637"/>
            <a:ext cx="3054350"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en-US" b="0" dirty="0"/>
              <a:t>heavy grid lines –non data ink – data hard to see</a:t>
            </a:r>
          </a:p>
        </p:txBody>
      </p:sp>
      <p:sp>
        <p:nvSpPr>
          <p:cNvPr id="11" name="Text Box 27">
            <a:extLst>
              <a:ext uri="{FF2B5EF4-FFF2-40B4-BE49-F238E27FC236}">
                <a16:creationId xmlns:a16="http://schemas.microsoft.com/office/drawing/2014/main" id="{7AD3A50C-B453-4378-8B36-09C7A3797138}"/>
              </a:ext>
            </a:extLst>
          </p:cNvPr>
          <p:cNvSpPr txBox="1">
            <a:spLocks noChangeArrowheads="1"/>
          </p:cNvSpPr>
          <p:nvPr/>
        </p:nvSpPr>
        <p:spPr bwMode="auto">
          <a:xfrm>
            <a:off x="4120170" y="4846262"/>
            <a:ext cx="24114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en-US" b="0" dirty="0"/>
              <a:t>Data easy to see</a:t>
            </a:r>
          </a:p>
        </p:txBody>
      </p:sp>
      <p:sp>
        <p:nvSpPr>
          <p:cNvPr id="12" name="Text Box 29">
            <a:extLst>
              <a:ext uri="{FF2B5EF4-FFF2-40B4-BE49-F238E27FC236}">
                <a16:creationId xmlns:a16="http://schemas.microsoft.com/office/drawing/2014/main" id="{32D860F8-681F-460A-AD31-CD9CBE581E36}"/>
              </a:ext>
            </a:extLst>
          </p:cNvPr>
          <p:cNvSpPr txBox="1">
            <a:spLocks noChangeArrowheads="1"/>
          </p:cNvSpPr>
          <p:nvPr/>
        </p:nvSpPr>
        <p:spPr bwMode="auto">
          <a:xfrm>
            <a:off x="7795260" y="4787524"/>
            <a:ext cx="24114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en-US" b="0" dirty="0"/>
              <a:t>Over simplified – no data present</a:t>
            </a:r>
          </a:p>
        </p:txBody>
      </p:sp>
      <p:pic>
        <p:nvPicPr>
          <p:cNvPr id="13" name="Picture 10" descr="tufte-th-p94-extra-ink4">
            <a:extLst>
              <a:ext uri="{FF2B5EF4-FFF2-40B4-BE49-F238E27FC236}">
                <a16:creationId xmlns:a16="http://schemas.microsoft.com/office/drawing/2014/main" id="{258A3E58-40CA-4D1B-AA59-069B2888D0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7905" y="5256379"/>
            <a:ext cx="1934095" cy="160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039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7180-DC57-4090-8A98-BADF4BB04228}"/>
              </a:ext>
            </a:extLst>
          </p:cNvPr>
          <p:cNvSpPr>
            <a:spLocks noGrp="1"/>
          </p:cNvSpPr>
          <p:nvPr>
            <p:ph type="title"/>
          </p:nvPr>
        </p:nvSpPr>
        <p:spPr/>
        <p:txBody>
          <a:bodyPr/>
          <a:lstStyle/>
          <a:p>
            <a:r>
              <a:rPr lang="en-CA" dirty="0"/>
              <a:t>    1. </a:t>
            </a:r>
            <a:r>
              <a:rPr lang="en-US" altLang="en-US" dirty="0"/>
              <a:t>Minimize ink while maximizing data ink</a:t>
            </a:r>
            <a:endParaRPr lang="en-CA" dirty="0"/>
          </a:p>
        </p:txBody>
      </p:sp>
      <p:pic>
        <p:nvPicPr>
          <p:cNvPr id="6" name="Picture 15" descr="tufte-th-p114-extra-ink1">
            <a:extLst>
              <a:ext uri="{FF2B5EF4-FFF2-40B4-BE49-F238E27FC236}">
                <a16:creationId xmlns:a16="http://schemas.microsoft.com/office/drawing/2014/main" id="{644E4E48-CD7E-4214-91C7-76C64AF67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 y="1881505"/>
            <a:ext cx="4572000"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4" descr="tufte-th-p114-extra-ink2">
            <a:extLst>
              <a:ext uri="{FF2B5EF4-FFF2-40B4-BE49-F238E27FC236}">
                <a16:creationId xmlns:a16="http://schemas.microsoft.com/office/drawing/2014/main" id="{F2EB29DD-F939-4DDF-9E2F-120118BB3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940021" y="1881505"/>
            <a:ext cx="4578350" cy="4549775"/>
          </a:xfrm>
          <a:prstGeom prst="rect">
            <a:avLst/>
          </a:prstGeom>
          <a:noFill/>
        </p:spPr>
      </p:pic>
    </p:spTree>
    <p:extLst>
      <p:ext uri="{BB962C8B-B14F-4D97-AF65-F5344CB8AC3E}">
        <p14:creationId xmlns:p14="http://schemas.microsoft.com/office/powerpoint/2010/main" val="4180123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lstStyle/>
          <a:p>
            <a:r>
              <a:rPr lang="en-CA" dirty="0"/>
              <a:t>     2. Data density</a:t>
            </a:r>
          </a:p>
        </p:txBody>
      </p:sp>
      <p:sp>
        <p:nvSpPr>
          <p:cNvPr id="3" name="Content Placeholder 2">
            <a:extLst>
              <a:ext uri="{FF2B5EF4-FFF2-40B4-BE49-F238E27FC236}">
                <a16:creationId xmlns:a16="http://schemas.microsoft.com/office/drawing/2014/main" id="{478DA11A-96D9-4951-AF74-BBAFA213C621}"/>
              </a:ext>
            </a:extLst>
          </p:cNvPr>
          <p:cNvSpPr>
            <a:spLocks noGrp="1"/>
          </p:cNvSpPr>
          <p:nvPr>
            <p:ph idx="1"/>
          </p:nvPr>
        </p:nvSpPr>
        <p:spPr/>
        <p:txBody>
          <a:bodyPr/>
          <a:lstStyle/>
          <a:p>
            <a:pPr marL="0" indent="0">
              <a:buNone/>
            </a:pPr>
            <a:endParaRPr lang="en-US" altLang="en-US" dirty="0"/>
          </a:p>
          <a:p>
            <a:pPr marL="0" indent="0">
              <a:buNone/>
            </a:pPr>
            <a:endParaRPr lang="en-US" altLang="en-US" dirty="0"/>
          </a:p>
          <a:p>
            <a:pPr marL="0" indent="0">
              <a:buNone/>
            </a:pPr>
            <a:r>
              <a:rPr lang="en-US" altLang="en-US" dirty="0"/>
              <a:t> = number of entries in the data matrix / area of the data graphic</a:t>
            </a:r>
            <a:endParaRPr lang="en-US" altLang="en-US" sz="3600" dirty="0"/>
          </a:p>
          <a:p>
            <a:endParaRPr lang="en-CA" dirty="0"/>
          </a:p>
        </p:txBody>
      </p:sp>
    </p:spTree>
    <p:extLst>
      <p:ext uri="{BB962C8B-B14F-4D97-AF65-F5344CB8AC3E}">
        <p14:creationId xmlns:p14="http://schemas.microsoft.com/office/powerpoint/2010/main" val="2825738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3F94-24DD-43ED-AAF9-581BEE61F832}"/>
              </a:ext>
            </a:extLst>
          </p:cNvPr>
          <p:cNvSpPr>
            <a:spLocks noGrp="1"/>
          </p:cNvSpPr>
          <p:nvPr>
            <p:ph type="title"/>
          </p:nvPr>
        </p:nvSpPr>
        <p:spPr/>
        <p:txBody>
          <a:bodyPr/>
          <a:lstStyle/>
          <a:p>
            <a:r>
              <a:rPr lang="en-CA" dirty="0"/>
              <a:t>     Graphical Excellence</a:t>
            </a:r>
          </a:p>
        </p:txBody>
      </p:sp>
      <p:sp>
        <p:nvSpPr>
          <p:cNvPr id="3" name="Content Placeholder 2">
            <a:extLst>
              <a:ext uri="{FF2B5EF4-FFF2-40B4-BE49-F238E27FC236}">
                <a16:creationId xmlns:a16="http://schemas.microsoft.com/office/drawing/2014/main" id="{F99E3C18-2DB1-437B-AA39-A79DCB11436E}"/>
              </a:ext>
            </a:extLst>
          </p:cNvPr>
          <p:cNvSpPr>
            <a:spLocks noGrp="1"/>
          </p:cNvSpPr>
          <p:nvPr>
            <p:ph idx="1"/>
          </p:nvPr>
        </p:nvSpPr>
        <p:spPr/>
        <p:txBody>
          <a:bodyPr/>
          <a:lstStyle/>
          <a:p>
            <a:pPr marL="0" indent="0">
              <a:lnSpc>
                <a:spcPct val="150000"/>
              </a:lnSpc>
              <a:buNone/>
            </a:pPr>
            <a:r>
              <a:rPr lang="en-US" altLang="en-US" dirty="0"/>
              <a:t>Fundamental graphic designs include:</a:t>
            </a:r>
          </a:p>
          <a:p>
            <a:pPr marL="971550" lvl="1" indent="-514350">
              <a:lnSpc>
                <a:spcPct val="100000"/>
              </a:lnSpc>
              <a:buFont typeface="+mj-lt"/>
              <a:buAutoNum type="arabicPeriod"/>
            </a:pPr>
            <a:r>
              <a:rPr lang="en-US" altLang="en-US" sz="2800" dirty="0"/>
              <a:t>Data maps</a:t>
            </a:r>
          </a:p>
          <a:p>
            <a:pPr marL="971550" lvl="1" indent="-514350">
              <a:lnSpc>
                <a:spcPct val="100000"/>
              </a:lnSpc>
              <a:buFont typeface="+mj-lt"/>
              <a:buAutoNum type="arabicPeriod"/>
            </a:pPr>
            <a:r>
              <a:rPr lang="en-US" altLang="en-US" sz="2800" dirty="0"/>
              <a:t>Time series</a:t>
            </a:r>
          </a:p>
          <a:p>
            <a:pPr marL="971550" lvl="1" indent="-514350">
              <a:lnSpc>
                <a:spcPct val="100000"/>
              </a:lnSpc>
              <a:buFont typeface="+mj-lt"/>
              <a:buAutoNum type="arabicPeriod"/>
            </a:pPr>
            <a:r>
              <a:rPr lang="en-US" altLang="en-US" sz="2800" dirty="0"/>
              <a:t>Space-time narrative</a:t>
            </a:r>
          </a:p>
          <a:p>
            <a:pPr marL="971550" lvl="1" indent="-514350">
              <a:lnSpc>
                <a:spcPct val="100000"/>
              </a:lnSpc>
              <a:buFont typeface="+mj-lt"/>
              <a:buAutoNum type="arabicPeriod"/>
            </a:pPr>
            <a:r>
              <a:rPr lang="en-US" altLang="en-US" sz="2800" dirty="0"/>
              <a:t>Relational graphics</a:t>
            </a:r>
            <a:endParaRPr lang="en-CA" sz="2800" dirty="0"/>
          </a:p>
        </p:txBody>
      </p:sp>
    </p:spTree>
    <p:extLst>
      <p:ext uri="{BB962C8B-B14F-4D97-AF65-F5344CB8AC3E}">
        <p14:creationId xmlns:p14="http://schemas.microsoft.com/office/powerpoint/2010/main" val="3595097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8DA11A-96D9-4951-AF74-BBAFA213C621}"/>
              </a:ext>
            </a:extLst>
          </p:cNvPr>
          <p:cNvSpPr>
            <a:spLocks noGrp="1"/>
          </p:cNvSpPr>
          <p:nvPr>
            <p:ph idx="1"/>
          </p:nvPr>
        </p:nvSpPr>
        <p:spPr/>
        <p:txBody>
          <a:bodyPr/>
          <a:lstStyle/>
          <a:p>
            <a:pPr marL="0" indent="0">
              <a:buNone/>
            </a:pPr>
            <a:endParaRPr lang="en-US" altLang="en-US" dirty="0"/>
          </a:p>
          <a:p>
            <a:pPr marL="0" indent="0">
              <a:buNone/>
            </a:pPr>
            <a:endParaRPr lang="en-US" altLang="en-US" dirty="0"/>
          </a:p>
          <a:p>
            <a:pPr marL="0" indent="0">
              <a:buNone/>
            </a:pPr>
            <a:r>
              <a:rPr lang="en-US" altLang="en-US" dirty="0"/>
              <a:t> </a:t>
            </a:r>
            <a:endParaRPr lang="en-CA" dirty="0"/>
          </a:p>
        </p:txBody>
      </p:sp>
      <p:grpSp>
        <p:nvGrpSpPr>
          <p:cNvPr id="4" name="Group 2">
            <a:extLst>
              <a:ext uri="{FF2B5EF4-FFF2-40B4-BE49-F238E27FC236}">
                <a16:creationId xmlns:a16="http://schemas.microsoft.com/office/drawing/2014/main" id="{F62C4129-F9D3-4270-89DB-A9BC658AD667}"/>
              </a:ext>
            </a:extLst>
          </p:cNvPr>
          <p:cNvGrpSpPr>
            <a:grpSpLocks/>
          </p:cNvGrpSpPr>
          <p:nvPr/>
        </p:nvGrpSpPr>
        <p:grpSpPr bwMode="auto">
          <a:xfrm>
            <a:off x="1238596" y="-160714"/>
            <a:ext cx="9714808" cy="7301346"/>
            <a:chOff x="791" y="1206"/>
            <a:chExt cx="4685" cy="3114"/>
          </a:xfrm>
        </p:grpSpPr>
        <p:pic>
          <p:nvPicPr>
            <p:cNvPr id="5" name="Picture 3" descr="tufte-th-p156-usa-west">
              <a:extLst>
                <a:ext uri="{FF2B5EF4-FFF2-40B4-BE49-F238E27FC236}">
                  <a16:creationId xmlns:a16="http://schemas.microsoft.com/office/drawing/2014/main" id="{B04E4D55-2B39-4844-AF56-42DEF94FF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 y="1206"/>
              <a:ext cx="2472" cy="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tufte-th-p156-usa-east">
              <a:extLst>
                <a:ext uri="{FF2B5EF4-FFF2-40B4-BE49-F238E27FC236}">
                  <a16:creationId xmlns:a16="http://schemas.microsoft.com/office/drawing/2014/main" id="{FD439A5B-4AFA-423F-9701-419980F85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8" y="1218"/>
              <a:ext cx="2528" cy="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89987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lstStyle/>
          <a:p>
            <a:r>
              <a:rPr lang="en-CA" dirty="0"/>
              <a:t>     2. Data density – Viewing depth</a:t>
            </a:r>
          </a:p>
        </p:txBody>
      </p:sp>
      <p:sp>
        <p:nvSpPr>
          <p:cNvPr id="3" name="Content Placeholder 2">
            <a:extLst>
              <a:ext uri="{FF2B5EF4-FFF2-40B4-BE49-F238E27FC236}">
                <a16:creationId xmlns:a16="http://schemas.microsoft.com/office/drawing/2014/main" id="{478DA11A-96D9-4951-AF74-BBAFA213C621}"/>
              </a:ext>
            </a:extLst>
          </p:cNvPr>
          <p:cNvSpPr>
            <a:spLocks noGrp="1"/>
          </p:cNvSpPr>
          <p:nvPr>
            <p:ph idx="1"/>
          </p:nvPr>
        </p:nvSpPr>
        <p:spPr/>
        <p:txBody>
          <a:bodyPr/>
          <a:lstStyle/>
          <a:p>
            <a:pPr marL="381000" indent="-381000">
              <a:lnSpc>
                <a:spcPct val="80000"/>
              </a:lnSpc>
              <a:buFontTx/>
              <a:buAutoNum type="arabicPeriod"/>
            </a:pPr>
            <a:endParaRPr lang="en-US" altLang="en-US" sz="1800" dirty="0"/>
          </a:p>
          <a:p>
            <a:pPr marL="381000" indent="-381000">
              <a:lnSpc>
                <a:spcPct val="80000"/>
              </a:lnSpc>
              <a:buFontTx/>
              <a:buAutoNum type="arabicPeriod"/>
            </a:pPr>
            <a:r>
              <a:rPr lang="en-US" altLang="en-US" sz="2400" dirty="0"/>
              <a:t>What is seen from a distance, an overall structure usually aggregated from an underlying microstructure</a:t>
            </a:r>
          </a:p>
          <a:p>
            <a:pPr marL="838200" lvl="1" indent="-381000"/>
            <a:endParaRPr lang="en-US" altLang="en-US" dirty="0"/>
          </a:p>
          <a:p>
            <a:pPr marL="381000" indent="-381000">
              <a:lnSpc>
                <a:spcPct val="80000"/>
              </a:lnSpc>
              <a:buFontTx/>
              <a:buAutoNum type="arabicPeriod"/>
            </a:pPr>
            <a:r>
              <a:rPr lang="en-US" altLang="en-US" sz="2400" dirty="0"/>
              <a:t>What is seen close up and in detail; the fine structure of the data</a:t>
            </a:r>
          </a:p>
          <a:p>
            <a:pPr marL="838200" lvl="1" indent="-381000"/>
            <a:r>
              <a:rPr lang="en-US" altLang="en-US" dirty="0"/>
              <a:t>The size etc. of the cities, the spread in the sparse areas </a:t>
            </a:r>
          </a:p>
          <a:p>
            <a:pPr marL="838200" lvl="1" indent="-381000"/>
            <a:endParaRPr lang="en-US" altLang="en-US" dirty="0"/>
          </a:p>
          <a:p>
            <a:pPr marL="381000" indent="-381000">
              <a:lnSpc>
                <a:spcPct val="80000"/>
              </a:lnSpc>
              <a:buFontTx/>
              <a:buAutoNum type="arabicPeriod"/>
            </a:pPr>
            <a:r>
              <a:rPr lang="en-US" altLang="en-US" sz="2400" dirty="0"/>
              <a:t>What is seen implicitly – the interrelations between the data </a:t>
            </a:r>
          </a:p>
          <a:p>
            <a:pPr marL="838200" lvl="1" indent="-381000"/>
            <a:r>
              <a:rPr lang="en-US" altLang="en-US" dirty="0"/>
              <a:t>The effect of traffic and landscape corridors </a:t>
            </a:r>
          </a:p>
          <a:p>
            <a:endParaRPr lang="en-CA" dirty="0"/>
          </a:p>
        </p:txBody>
      </p:sp>
    </p:spTree>
    <p:extLst>
      <p:ext uri="{BB962C8B-B14F-4D97-AF65-F5344CB8AC3E}">
        <p14:creationId xmlns:p14="http://schemas.microsoft.com/office/powerpoint/2010/main" val="836331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91869-2D11-46DB-A1F6-9BCC07B4A400}"/>
              </a:ext>
            </a:extLst>
          </p:cNvPr>
          <p:cNvSpPr>
            <a:spLocks noGrp="1"/>
          </p:cNvSpPr>
          <p:nvPr>
            <p:ph type="title"/>
          </p:nvPr>
        </p:nvSpPr>
        <p:spPr>
          <a:xfrm>
            <a:off x="0" y="2766219"/>
            <a:ext cx="12192000" cy="1325563"/>
          </a:xfrm>
        </p:spPr>
        <p:txBody>
          <a:bodyPr/>
          <a:lstStyle/>
          <a:p>
            <a:r>
              <a:rPr lang="en-CA" dirty="0"/>
              <a:t>     3. </a:t>
            </a:r>
            <a:r>
              <a:rPr lang="en-CA" dirty="0" err="1"/>
              <a:t>ChartJunk</a:t>
            </a:r>
            <a:endParaRPr lang="en-CA" dirty="0"/>
          </a:p>
        </p:txBody>
      </p:sp>
    </p:spTree>
    <p:extLst>
      <p:ext uri="{BB962C8B-B14F-4D97-AF65-F5344CB8AC3E}">
        <p14:creationId xmlns:p14="http://schemas.microsoft.com/office/powerpoint/2010/main" val="1993101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lstStyle/>
          <a:p>
            <a:r>
              <a:rPr lang="en-CA" dirty="0"/>
              <a:t>     3. Avoid </a:t>
            </a:r>
            <a:r>
              <a:rPr lang="en-CA" dirty="0" err="1"/>
              <a:t>ChartJunk</a:t>
            </a:r>
            <a:endParaRPr lang="en-CA" dirty="0"/>
          </a:p>
        </p:txBody>
      </p:sp>
      <p:sp>
        <p:nvSpPr>
          <p:cNvPr id="3" name="Content Placeholder 2">
            <a:extLst>
              <a:ext uri="{FF2B5EF4-FFF2-40B4-BE49-F238E27FC236}">
                <a16:creationId xmlns:a16="http://schemas.microsoft.com/office/drawing/2014/main" id="{478DA11A-96D9-4951-AF74-BBAFA213C621}"/>
              </a:ext>
            </a:extLst>
          </p:cNvPr>
          <p:cNvSpPr>
            <a:spLocks noGrp="1"/>
          </p:cNvSpPr>
          <p:nvPr>
            <p:ph idx="1"/>
          </p:nvPr>
        </p:nvSpPr>
        <p:spPr/>
        <p:txBody>
          <a:bodyPr/>
          <a:lstStyle/>
          <a:p>
            <a:pPr marL="0" indent="0">
              <a:buNone/>
            </a:pPr>
            <a:endParaRPr lang="en-US" altLang="en-US" dirty="0"/>
          </a:p>
          <a:p>
            <a:pPr marL="381000" indent="-381000"/>
            <a:r>
              <a:rPr lang="en-US" altLang="en-US" dirty="0"/>
              <a:t>Adding frills does not help</a:t>
            </a:r>
          </a:p>
          <a:p>
            <a:pPr marL="381000" indent="-381000"/>
            <a:r>
              <a:rPr lang="en-US" altLang="en-US" dirty="0"/>
              <a:t>Data graphics get sold on their content</a:t>
            </a:r>
          </a:p>
          <a:p>
            <a:pPr marL="381000" indent="-381000"/>
            <a:r>
              <a:rPr lang="en-US" altLang="en-US" dirty="0"/>
              <a:t>Avoid decoration</a:t>
            </a:r>
          </a:p>
          <a:p>
            <a:pPr marL="381000" indent="-381000"/>
            <a:r>
              <a:rPr lang="en-US" altLang="en-US" dirty="0"/>
              <a:t>Over powering grids</a:t>
            </a:r>
          </a:p>
          <a:p>
            <a:pPr marL="381000" indent="-381000"/>
            <a:r>
              <a:rPr lang="en-US" altLang="en-US" dirty="0"/>
              <a:t>Avoid unnecessary additions</a:t>
            </a:r>
            <a:endParaRPr lang="en-CA" dirty="0"/>
          </a:p>
        </p:txBody>
      </p:sp>
    </p:spTree>
    <p:extLst>
      <p:ext uri="{BB962C8B-B14F-4D97-AF65-F5344CB8AC3E}">
        <p14:creationId xmlns:p14="http://schemas.microsoft.com/office/powerpoint/2010/main" val="685980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normAutofit/>
          </a:bodyPr>
          <a:lstStyle/>
          <a:p>
            <a:r>
              <a:rPr lang="en-CA" dirty="0"/>
              <a:t>     3. Avoid </a:t>
            </a:r>
            <a:r>
              <a:rPr lang="en-CA" dirty="0" err="1"/>
              <a:t>ChartJunk</a:t>
            </a:r>
            <a:r>
              <a:rPr lang="en-CA" dirty="0"/>
              <a:t> – </a:t>
            </a:r>
            <a:r>
              <a:rPr lang="en-CA" sz="3200" dirty="0"/>
              <a:t>1927 </a:t>
            </a:r>
            <a:r>
              <a:rPr lang="en-US" altLang="en-US" sz="3200" dirty="0"/>
              <a:t>Cotton production in Brazil</a:t>
            </a:r>
            <a:endParaRPr lang="en-CA" sz="3200" dirty="0"/>
          </a:p>
        </p:txBody>
      </p:sp>
      <p:pic>
        <p:nvPicPr>
          <p:cNvPr id="4" name="Picture 6">
            <a:extLst>
              <a:ext uri="{FF2B5EF4-FFF2-40B4-BE49-F238E27FC236}">
                <a16:creationId xmlns:a16="http://schemas.microsoft.com/office/drawing/2014/main" id="{568009C5-1E3B-44B4-911D-2E9B7D320E71}"/>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17485" y="1690688"/>
            <a:ext cx="6392256" cy="4864607"/>
          </a:xfrm>
          <a:noFill/>
        </p:spPr>
      </p:pic>
    </p:spTree>
    <p:extLst>
      <p:ext uri="{BB962C8B-B14F-4D97-AF65-F5344CB8AC3E}">
        <p14:creationId xmlns:p14="http://schemas.microsoft.com/office/powerpoint/2010/main" val="557577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normAutofit/>
          </a:bodyPr>
          <a:lstStyle/>
          <a:p>
            <a:r>
              <a:rPr lang="en-CA" dirty="0"/>
              <a:t>     3. Avoid </a:t>
            </a:r>
            <a:r>
              <a:rPr lang="en-CA" dirty="0" err="1"/>
              <a:t>ChartJunk</a:t>
            </a:r>
            <a:r>
              <a:rPr lang="en-CA" dirty="0"/>
              <a:t> – </a:t>
            </a:r>
            <a:r>
              <a:rPr lang="en-CA" sz="3200" dirty="0"/>
              <a:t>1982 </a:t>
            </a:r>
            <a:r>
              <a:rPr lang="en-US" altLang="en-US" sz="3200" dirty="0"/>
              <a:t>Employment costs </a:t>
            </a:r>
            <a:endParaRPr lang="en-CA" sz="3200" dirty="0"/>
          </a:p>
        </p:txBody>
      </p:sp>
      <p:pic>
        <p:nvPicPr>
          <p:cNvPr id="7" name="Content Placeholder 6">
            <a:extLst>
              <a:ext uri="{FF2B5EF4-FFF2-40B4-BE49-F238E27FC236}">
                <a16:creationId xmlns:a16="http://schemas.microsoft.com/office/drawing/2014/main" id="{106D7DEF-B7BA-465C-8E7E-7BC1E34EAC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34257" y="1690688"/>
            <a:ext cx="4270850" cy="5084343"/>
          </a:xfrm>
        </p:spPr>
      </p:pic>
    </p:spTree>
    <p:extLst>
      <p:ext uri="{BB962C8B-B14F-4D97-AF65-F5344CB8AC3E}">
        <p14:creationId xmlns:p14="http://schemas.microsoft.com/office/powerpoint/2010/main" val="2368639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lstStyle/>
          <a:p>
            <a:r>
              <a:rPr lang="en-CA" dirty="0"/>
              <a:t>     3. Avoid </a:t>
            </a:r>
            <a:r>
              <a:rPr lang="en-CA" dirty="0" err="1"/>
              <a:t>ChartJunk</a:t>
            </a:r>
            <a:r>
              <a:rPr lang="en-CA" dirty="0"/>
              <a:t> – A Common Error</a:t>
            </a:r>
          </a:p>
        </p:txBody>
      </p:sp>
      <p:sp>
        <p:nvSpPr>
          <p:cNvPr id="3" name="Content Placeholder 2">
            <a:extLst>
              <a:ext uri="{FF2B5EF4-FFF2-40B4-BE49-F238E27FC236}">
                <a16:creationId xmlns:a16="http://schemas.microsoft.com/office/drawing/2014/main" id="{478DA11A-96D9-4951-AF74-BBAFA213C621}"/>
              </a:ext>
            </a:extLst>
          </p:cNvPr>
          <p:cNvSpPr>
            <a:spLocks noGrp="1"/>
          </p:cNvSpPr>
          <p:nvPr>
            <p:ph idx="1"/>
          </p:nvPr>
        </p:nvSpPr>
        <p:spPr/>
        <p:txBody>
          <a:bodyPr/>
          <a:lstStyle/>
          <a:p>
            <a:pPr marL="0" indent="0">
              <a:buNone/>
            </a:pPr>
            <a:endParaRPr lang="en-CA" dirty="0"/>
          </a:p>
          <a:p>
            <a:pPr marL="0" indent="0">
              <a:buNone/>
            </a:pPr>
            <a:endParaRPr lang="en-CA" dirty="0"/>
          </a:p>
          <a:p>
            <a:pPr marL="0" indent="0">
              <a:buNone/>
            </a:pPr>
            <a:r>
              <a:rPr lang="en-US" altLang="en-US" dirty="0"/>
              <a:t>Information visualization is not just pretty graphics!!!</a:t>
            </a:r>
          </a:p>
          <a:p>
            <a:pPr marL="0" indent="0">
              <a:buNone/>
            </a:pPr>
            <a:endParaRPr lang="en-CA" dirty="0"/>
          </a:p>
        </p:txBody>
      </p:sp>
    </p:spTree>
    <p:extLst>
      <p:ext uri="{BB962C8B-B14F-4D97-AF65-F5344CB8AC3E}">
        <p14:creationId xmlns:p14="http://schemas.microsoft.com/office/powerpoint/2010/main" val="979706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lstStyle/>
          <a:p>
            <a:r>
              <a:rPr lang="en-CA" dirty="0"/>
              <a:t>     3. Avoid </a:t>
            </a:r>
            <a:r>
              <a:rPr lang="en-CA" dirty="0" err="1"/>
              <a:t>ChartJunk</a:t>
            </a:r>
            <a:r>
              <a:rPr lang="en-CA" dirty="0"/>
              <a:t> – A Common Error</a:t>
            </a:r>
          </a:p>
        </p:txBody>
      </p:sp>
      <p:sp>
        <p:nvSpPr>
          <p:cNvPr id="3" name="Content Placeholder 2">
            <a:extLst>
              <a:ext uri="{FF2B5EF4-FFF2-40B4-BE49-F238E27FC236}">
                <a16:creationId xmlns:a16="http://schemas.microsoft.com/office/drawing/2014/main" id="{478DA11A-96D9-4951-AF74-BBAFA213C621}"/>
              </a:ext>
            </a:extLst>
          </p:cNvPr>
          <p:cNvSpPr>
            <a:spLocks noGrp="1"/>
          </p:cNvSpPr>
          <p:nvPr>
            <p:ph idx="1"/>
          </p:nvPr>
        </p:nvSpPr>
        <p:spPr/>
        <p:txBody>
          <a:bodyPr/>
          <a:lstStyle/>
          <a:p>
            <a:pPr marL="0" indent="0">
              <a:buNone/>
            </a:pPr>
            <a:endParaRPr lang="en-CA" dirty="0"/>
          </a:p>
          <a:p>
            <a:pPr marL="0" indent="0">
              <a:buNone/>
            </a:pPr>
            <a:endParaRPr lang="en-CA" dirty="0"/>
          </a:p>
          <a:p>
            <a:pPr marL="0" indent="0">
              <a:buNone/>
            </a:pPr>
            <a:r>
              <a:rPr lang="en-CA" dirty="0"/>
              <a:t>More memorable is better, right? </a:t>
            </a:r>
            <a:r>
              <a:rPr lang="en-US" altLang="en-US" dirty="0"/>
              <a:t>!!!</a:t>
            </a:r>
          </a:p>
          <a:p>
            <a:pPr marL="0" indent="0">
              <a:buNone/>
            </a:pPr>
            <a:endParaRPr lang="en-CA" dirty="0"/>
          </a:p>
        </p:txBody>
      </p:sp>
    </p:spTree>
    <p:extLst>
      <p:ext uri="{BB962C8B-B14F-4D97-AF65-F5344CB8AC3E}">
        <p14:creationId xmlns:p14="http://schemas.microsoft.com/office/powerpoint/2010/main" val="3813526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a:xfrm>
            <a:off x="0" y="2766219"/>
            <a:ext cx="12192000" cy="1325563"/>
          </a:xfrm>
        </p:spPr>
        <p:txBody>
          <a:bodyPr/>
          <a:lstStyle/>
          <a:p>
            <a:r>
              <a:rPr lang="en-CA" dirty="0"/>
              <a:t>     4. </a:t>
            </a:r>
            <a:r>
              <a:rPr lang="en-US" altLang="en-US" dirty="0"/>
              <a:t>Create multifunctioning graphics </a:t>
            </a:r>
            <a:endParaRPr lang="en-CA" dirty="0"/>
          </a:p>
        </p:txBody>
      </p:sp>
    </p:spTree>
    <p:extLst>
      <p:ext uri="{BB962C8B-B14F-4D97-AF65-F5344CB8AC3E}">
        <p14:creationId xmlns:p14="http://schemas.microsoft.com/office/powerpoint/2010/main" val="582722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lstStyle/>
          <a:p>
            <a:r>
              <a:rPr lang="en-CA" dirty="0"/>
              <a:t>     4. </a:t>
            </a:r>
            <a:r>
              <a:rPr lang="en-US" altLang="en-US" dirty="0"/>
              <a:t>Create multifunctioning graphics </a:t>
            </a:r>
            <a:endParaRPr lang="en-CA" dirty="0"/>
          </a:p>
        </p:txBody>
      </p:sp>
      <p:sp>
        <p:nvSpPr>
          <p:cNvPr id="3" name="Content Placeholder 2">
            <a:extLst>
              <a:ext uri="{FF2B5EF4-FFF2-40B4-BE49-F238E27FC236}">
                <a16:creationId xmlns:a16="http://schemas.microsoft.com/office/drawing/2014/main" id="{478DA11A-96D9-4951-AF74-BBAFA213C621}"/>
              </a:ext>
            </a:extLst>
          </p:cNvPr>
          <p:cNvSpPr>
            <a:spLocks noGrp="1"/>
          </p:cNvSpPr>
          <p:nvPr>
            <p:ph idx="1"/>
          </p:nvPr>
        </p:nvSpPr>
        <p:spPr/>
        <p:txBody>
          <a:bodyPr/>
          <a:lstStyle/>
          <a:p>
            <a:pPr marL="381000" indent="-381000"/>
            <a:r>
              <a:rPr lang="en-US" altLang="en-US" dirty="0"/>
              <a:t>Multifunctioning graphical elements can effectively display complex data.</a:t>
            </a:r>
          </a:p>
          <a:p>
            <a:pPr marL="381000" indent="-381000"/>
            <a:endParaRPr lang="en-US" altLang="en-US" dirty="0"/>
          </a:p>
          <a:p>
            <a:pPr marL="381000" indent="-381000"/>
            <a:r>
              <a:rPr lang="en-US" altLang="en-US" dirty="0"/>
              <a:t>The principle is: mobilize every graphical element, perhaps several times over to show the data.</a:t>
            </a:r>
          </a:p>
          <a:p>
            <a:pPr marL="381000" indent="-381000"/>
            <a:endParaRPr lang="en-US" altLang="en-US" dirty="0"/>
          </a:p>
          <a:p>
            <a:pPr marL="381000" indent="-381000"/>
            <a:r>
              <a:rPr lang="en-US" altLang="en-US" dirty="0"/>
              <a:t>Avoid making puzzle graphics with encodings that can only be understood by their creator.</a:t>
            </a:r>
          </a:p>
          <a:p>
            <a:pPr marL="0" indent="0">
              <a:buNone/>
            </a:pPr>
            <a:endParaRPr lang="en-CA" dirty="0"/>
          </a:p>
        </p:txBody>
      </p:sp>
    </p:spTree>
    <p:extLst>
      <p:ext uri="{BB962C8B-B14F-4D97-AF65-F5344CB8AC3E}">
        <p14:creationId xmlns:p14="http://schemas.microsoft.com/office/powerpoint/2010/main" val="3355932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73742-07FC-4966-BEA8-C27621F02AB4}"/>
              </a:ext>
            </a:extLst>
          </p:cNvPr>
          <p:cNvSpPr>
            <a:spLocks noGrp="1"/>
          </p:cNvSpPr>
          <p:nvPr>
            <p:ph type="title"/>
          </p:nvPr>
        </p:nvSpPr>
        <p:spPr>
          <a:xfrm>
            <a:off x="0" y="2766219"/>
            <a:ext cx="12192000" cy="1325563"/>
          </a:xfrm>
        </p:spPr>
        <p:txBody>
          <a:bodyPr/>
          <a:lstStyle/>
          <a:p>
            <a:r>
              <a:rPr lang="en-CA" dirty="0"/>
              <a:t>    1. Data Map</a:t>
            </a:r>
          </a:p>
        </p:txBody>
      </p:sp>
      <p:sp>
        <p:nvSpPr>
          <p:cNvPr id="3" name="Content Placeholder 2">
            <a:extLst>
              <a:ext uri="{FF2B5EF4-FFF2-40B4-BE49-F238E27FC236}">
                <a16:creationId xmlns:a16="http://schemas.microsoft.com/office/drawing/2014/main" id="{3BDA052C-72E5-439F-8A91-1060C27E6250}"/>
              </a:ext>
            </a:extLst>
          </p:cNvPr>
          <p:cNvSpPr>
            <a:spLocks noGrp="1"/>
          </p:cNvSpPr>
          <p:nvPr>
            <p:ph idx="1"/>
          </p:nvPr>
        </p:nvSpPr>
        <p:spPr/>
        <p:txBody>
          <a:bodyPr/>
          <a:lstStyle/>
          <a:p>
            <a:pPr marL="0" indent="0" algn="ctr">
              <a:buNone/>
            </a:pPr>
            <a:endParaRPr lang="en-CA" dirty="0"/>
          </a:p>
          <a:p>
            <a:pPr marL="0" indent="0" algn="ctr">
              <a:buNone/>
            </a:pPr>
            <a:endParaRPr lang="en-CA" dirty="0"/>
          </a:p>
          <a:p>
            <a:pPr marL="0" indent="0" algn="ctr">
              <a:buNone/>
            </a:pPr>
            <a:endParaRPr lang="en-CA" dirty="0"/>
          </a:p>
        </p:txBody>
      </p:sp>
    </p:spTree>
    <p:extLst>
      <p:ext uri="{BB962C8B-B14F-4D97-AF65-F5344CB8AC3E}">
        <p14:creationId xmlns:p14="http://schemas.microsoft.com/office/powerpoint/2010/main" val="3242576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8">
            <a:extLst>
              <a:ext uri="{FF2B5EF4-FFF2-40B4-BE49-F238E27FC236}">
                <a16:creationId xmlns:a16="http://schemas.microsoft.com/office/drawing/2014/main" id="{A7F400EE-A8A5-48AF-B4D6-291B52C6F0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a:xfrm>
            <a:off x="4965430" y="629268"/>
            <a:ext cx="6586491" cy="1286160"/>
          </a:xfrm>
        </p:spPr>
        <p:txBody>
          <a:bodyPr anchor="b">
            <a:normAutofit/>
          </a:bodyPr>
          <a:lstStyle/>
          <a:p>
            <a:r>
              <a:rPr lang="en-CA" sz="3700"/>
              <a:t>     4. </a:t>
            </a:r>
            <a:r>
              <a:rPr lang="en-US" altLang="en-US" sz="3700"/>
              <a:t>Create multifunctioning </a:t>
            </a:r>
            <a:br>
              <a:rPr lang="en-US" altLang="en-US" sz="3700"/>
            </a:br>
            <a:r>
              <a:rPr lang="en-US" altLang="en-US" sz="3700"/>
              <a:t>         graphics </a:t>
            </a:r>
            <a:endParaRPr lang="en-CA" sz="3700"/>
          </a:p>
        </p:txBody>
      </p:sp>
      <p:sp>
        <p:nvSpPr>
          <p:cNvPr id="3" name="Content Placeholder 2">
            <a:extLst>
              <a:ext uri="{FF2B5EF4-FFF2-40B4-BE49-F238E27FC236}">
                <a16:creationId xmlns:a16="http://schemas.microsoft.com/office/drawing/2014/main" id="{478DA11A-96D9-4951-AF74-BBAFA213C621}"/>
              </a:ext>
            </a:extLst>
          </p:cNvPr>
          <p:cNvSpPr>
            <a:spLocks noGrp="1"/>
          </p:cNvSpPr>
          <p:nvPr>
            <p:ph idx="1"/>
          </p:nvPr>
        </p:nvSpPr>
        <p:spPr>
          <a:xfrm>
            <a:off x="4965431" y="2438400"/>
            <a:ext cx="6586489" cy="3785419"/>
          </a:xfrm>
        </p:spPr>
        <p:txBody>
          <a:bodyPr>
            <a:normAutofit/>
          </a:bodyPr>
          <a:lstStyle/>
          <a:p>
            <a:pPr marL="381000" indent="-381000"/>
            <a:r>
              <a:rPr lang="en-US" altLang="en-US" sz="2000" dirty="0"/>
              <a:t>Reading chart vertically – ranks 15 countries by government tax collection for 1970 and 1979</a:t>
            </a:r>
          </a:p>
          <a:p>
            <a:pPr marL="381000" indent="-381000"/>
            <a:endParaRPr lang="en-US" altLang="en-US" sz="2000" dirty="0"/>
          </a:p>
          <a:p>
            <a:pPr marL="381000" indent="-381000"/>
            <a:r>
              <a:rPr lang="en-US" altLang="en-US" sz="2000" dirty="0"/>
              <a:t>Names are spaced in proportion to percentages</a:t>
            </a:r>
          </a:p>
          <a:p>
            <a:pPr marL="381000" indent="-381000"/>
            <a:endParaRPr lang="en-US" altLang="en-US" sz="2000" dirty="0"/>
          </a:p>
          <a:p>
            <a:pPr marL="381000" indent="-381000"/>
            <a:r>
              <a:rPr lang="en-US" altLang="en-US" sz="2000" dirty="0"/>
              <a:t>Paired comparisons show how numbers changed over the years</a:t>
            </a:r>
          </a:p>
        </p:txBody>
      </p:sp>
      <p:pic>
        <p:nvPicPr>
          <p:cNvPr id="16" name="Picture 5" descr="tufte-th-p158-relational">
            <a:extLst>
              <a:ext uri="{FF2B5EF4-FFF2-40B4-BE49-F238E27FC236}">
                <a16:creationId xmlns:a16="http://schemas.microsoft.com/office/drawing/2014/main" id="{F0693BF9-1BE7-44E7-919B-6DA2E7879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6200" y="54429"/>
            <a:ext cx="3313112" cy="6858000"/>
          </a:xfrm>
          <a:prstGeom prst="rect">
            <a:avLst/>
          </a:prstGeom>
          <a:noFill/>
        </p:spPr>
      </p:pic>
    </p:spTree>
    <p:extLst>
      <p:ext uri="{BB962C8B-B14F-4D97-AF65-F5344CB8AC3E}">
        <p14:creationId xmlns:p14="http://schemas.microsoft.com/office/powerpoint/2010/main" val="2460028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lstStyle/>
          <a:p>
            <a:r>
              <a:rPr lang="en-CA" dirty="0"/>
              <a:t>     5. </a:t>
            </a:r>
            <a:r>
              <a:rPr lang="en-US" altLang="en-US" dirty="0"/>
              <a:t>Make use of parallelism </a:t>
            </a:r>
            <a:endParaRPr lang="en-CA" dirty="0"/>
          </a:p>
        </p:txBody>
      </p:sp>
      <p:sp>
        <p:nvSpPr>
          <p:cNvPr id="3" name="Content Placeholder 2">
            <a:extLst>
              <a:ext uri="{FF2B5EF4-FFF2-40B4-BE49-F238E27FC236}">
                <a16:creationId xmlns:a16="http://schemas.microsoft.com/office/drawing/2014/main" id="{478DA11A-96D9-4951-AF74-BBAFA213C621}"/>
              </a:ext>
            </a:extLst>
          </p:cNvPr>
          <p:cNvSpPr>
            <a:spLocks noGrp="1"/>
          </p:cNvSpPr>
          <p:nvPr>
            <p:ph idx="1"/>
          </p:nvPr>
        </p:nvSpPr>
        <p:spPr/>
        <p:txBody>
          <a:bodyPr/>
          <a:lstStyle/>
          <a:p>
            <a:pPr marL="0" indent="0">
              <a:lnSpc>
                <a:spcPct val="200000"/>
              </a:lnSpc>
              <a:buNone/>
              <a:defRPr/>
            </a:pPr>
            <a:r>
              <a:rPr lang="en-US" dirty="0"/>
              <a:t>Often there exists some parallelism in the data</a:t>
            </a:r>
          </a:p>
          <a:p>
            <a:pPr marL="0" indent="0">
              <a:lnSpc>
                <a:spcPct val="200000"/>
              </a:lnSpc>
              <a:buNone/>
              <a:defRPr/>
            </a:pPr>
            <a:r>
              <a:rPr lang="en-US" dirty="0"/>
              <a:t>This can be used do clarify which aspects of the data change</a:t>
            </a:r>
          </a:p>
          <a:p>
            <a:pPr marL="0" indent="0">
              <a:lnSpc>
                <a:spcPct val="200000"/>
              </a:lnSpc>
              <a:buNone/>
              <a:defRPr/>
            </a:pPr>
            <a:r>
              <a:rPr lang="en-US" dirty="0"/>
              <a:t>Small multiples have been used for 100s of years</a:t>
            </a:r>
          </a:p>
          <a:p>
            <a:pPr marL="0" indent="0">
              <a:buNone/>
            </a:pPr>
            <a:endParaRPr lang="en-CA" dirty="0"/>
          </a:p>
        </p:txBody>
      </p:sp>
    </p:spTree>
    <p:extLst>
      <p:ext uri="{BB962C8B-B14F-4D97-AF65-F5344CB8AC3E}">
        <p14:creationId xmlns:p14="http://schemas.microsoft.com/office/powerpoint/2010/main" val="2139378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C06-AE7B-4E48-B101-6E164B68605D}"/>
              </a:ext>
            </a:extLst>
          </p:cNvPr>
          <p:cNvSpPr>
            <a:spLocks noGrp="1"/>
          </p:cNvSpPr>
          <p:nvPr>
            <p:ph type="title"/>
          </p:nvPr>
        </p:nvSpPr>
        <p:spPr/>
        <p:txBody>
          <a:bodyPr/>
          <a:lstStyle/>
          <a:p>
            <a:r>
              <a:rPr lang="en-CA" dirty="0"/>
              <a:t>     5. </a:t>
            </a:r>
            <a:r>
              <a:rPr lang="en-US" altLang="en-US" dirty="0"/>
              <a:t>Make use of parallelism </a:t>
            </a:r>
            <a:endParaRPr lang="en-CA" dirty="0"/>
          </a:p>
        </p:txBody>
      </p:sp>
      <p:pic>
        <p:nvPicPr>
          <p:cNvPr id="4" name="Picture 4" descr="tufte-EI-p19-sunspots1">
            <a:extLst>
              <a:ext uri="{FF2B5EF4-FFF2-40B4-BE49-F238E27FC236}">
                <a16:creationId xmlns:a16="http://schemas.microsoft.com/office/drawing/2014/main" id="{AA056FDF-564B-4AEA-ADA0-F6AB966AB3B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27688" y="1992186"/>
            <a:ext cx="9298800" cy="2092892"/>
          </a:xfrm>
          <a:noFill/>
        </p:spPr>
      </p:pic>
      <p:pic>
        <p:nvPicPr>
          <p:cNvPr id="5" name="Picture 6" descr="tufte-EI-p19-sunspots2">
            <a:extLst>
              <a:ext uri="{FF2B5EF4-FFF2-40B4-BE49-F238E27FC236}">
                <a16:creationId xmlns:a16="http://schemas.microsoft.com/office/drawing/2014/main" id="{E10E3279-8D76-44AB-BAF0-AC891325F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27688" y="4238169"/>
            <a:ext cx="5969000" cy="2297113"/>
          </a:xfrm>
          <a:prstGeom prst="rect">
            <a:avLst/>
          </a:prstGeom>
          <a:noFill/>
        </p:spPr>
      </p:pic>
    </p:spTree>
    <p:extLst>
      <p:ext uri="{BB962C8B-B14F-4D97-AF65-F5344CB8AC3E}">
        <p14:creationId xmlns:p14="http://schemas.microsoft.com/office/powerpoint/2010/main" val="848377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C8FD-54AF-4313-9638-0755B8F46922}"/>
              </a:ext>
            </a:extLst>
          </p:cNvPr>
          <p:cNvSpPr>
            <a:spLocks noGrp="1"/>
          </p:cNvSpPr>
          <p:nvPr>
            <p:ph type="title"/>
          </p:nvPr>
        </p:nvSpPr>
        <p:spPr/>
        <p:txBody>
          <a:bodyPr>
            <a:normAutofit/>
          </a:bodyPr>
          <a:lstStyle/>
          <a:p>
            <a:r>
              <a:rPr lang="en-CA" dirty="0"/>
              <a:t>     5. Make use of parallelism</a:t>
            </a:r>
          </a:p>
        </p:txBody>
      </p:sp>
      <p:sp>
        <p:nvSpPr>
          <p:cNvPr id="3" name="Content Placeholder 2">
            <a:extLst>
              <a:ext uri="{FF2B5EF4-FFF2-40B4-BE49-F238E27FC236}">
                <a16:creationId xmlns:a16="http://schemas.microsoft.com/office/drawing/2014/main" id="{F775E0F6-F2C3-4A2F-98C7-3ED4DE98208F}"/>
              </a:ext>
            </a:extLst>
          </p:cNvPr>
          <p:cNvSpPr>
            <a:spLocks noGrp="1"/>
          </p:cNvSpPr>
          <p:nvPr>
            <p:ph idx="1"/>
          </p:nvPr>
        </p:nvSpPr>
        <p:spPr>
          <a:xfrm>
            <a:off x="804891" y="1812374"/>
            <a:ext cx="10548909" cy="4364589"/>
          </a:xfrm>
        </p:spPr>
        <p:txBody>
          <a:bodyPr/>
          <a:lstStyle/>
          <a:p>
            <a:pPr marL="0" indent="0">
              <a:buNone/>
            </a:pPr>
            <a:endParaRPr lang="en-US" altLang="en-US" dirty="0"/>
          </a:p>
          <a:p>
            <a:pPr marL="0" indent="0">
              <a:buNone/>
            </a:pPr>
            <a:r>
              <a:rPr lang="en-US" altLang="en-US" dirty="0"/>
              <a:t>Small Multiple from Huygens’ </a:t>
            </a:r>
            <a:r>
              <a:rPr lang="en-US" altLang="en-US" i="1" dirty="0" err="1"/>
              <a:t>Systema</a:t>
            </a:r>
            <a:r>
              <a:rPr lang="en-US" altLang="en-US" i="1" dirty="0"/>
              <a:t> </a:t>
            </a:r>
            <a:r>
              <a:rPr lang="en-US" altLang="en-US" i="1" dirty="0" err="1"/>
              <a:t>Saturnium</a:t>
            </a:r>
            <a:r>
              <a:rPr lang="en-US" altLang="en-US" dirty="0"/>
              <a:t> 1659.</a:t>
            </a:r>
          </a:p>
          <a:p>
            <a:endParaRPr lang="en-CA" dirty="0"/>
          </a:p>
          <a:p>
            <a:endParaRPr lang="en-CA" dirty="0"/>
          </a:p>
          <a:p>
            <a:endParaRPr lang="en-CA" dirty="0"/>
          </a:p>
          <a:p>
            <a:endParaRPr lang="en-CA" dirty="0"/>
          </a:p>
          <a:p>
            <a:endParaRPr lang="en-CA" dirty="0"/>
          </a:p>
          <a:p>
            <a:endParaRPr lang="en-CA" dirty="0"/>
          </a:p>
          <a:p>
            <a:endParaRPr lang="en-CA" dirty="0"/>
          </a:p>
        </p:txBody>
      </p:sp>
      <p:pic>
        <p:nvPicPr>
          <p:cNvPr id="4" name="Picture 6" descr="tufte-2nd-p108-saturn3">
            <a:extLst>
              <a:ext uri="{FF2B5EF4-FFF2-40B4-BE49-F238E27FC236}">
                <a16:creationId xmlns:a16="http://schemas.microsoft.com/office/drawing/2014/main" id="{6E005DB1-2102-4AFC-80E4-1AE6A8F60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134" y="3117832"/>
            <a:ext cx="91440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5530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C8FD-54AF-4313-9638-0755B8F46922}"/>
              </a:ext>
            </a:extLst>
          </p:cNvPr>
          <p:cNvSpPr>
            <a:spLocks noGrp="1"/>
          </p:cNvSpPr>
          <p:nvPr>
            <p:ph type="title"/>
          </p:nvPr>
        </p:nvSpPr>
        <p:spPr/>
        <p:txBody>
          <a:bodyPr>
            <a:normAutofit/>
          </a:bodyPr>
          <a:lstStyle/>
          <a:p>
            <a:r>
              <a:rPr lang="en-CA" dirty="0"/>
              <a:t>     5. Make use of parallelism</a:t>
            </a:r>
          </a:p>
        </p:txBody>
      </p:sp>
      <p:sp>
        <p:nvSpPr>
          <p:cNvPr id="3" name="Content Placeholder 2">
            <a:extLst>
              <a:ext uri="{FF2B5EF4-FFF2-40B4-BE49-F238E27FC236}">
                <a16:creationId xmlns:a16="http://schemas.microsoft.com/office/drawing/2014/main" id="{F775E0F6-F2C3-4A2F-98C7-3ED4DE98208F}"/>
              </a:ext>
            </a:extLst>
          </p:cNvPr>
          <p:cNvSpPr>
            <a:spLocks noGrp="1"/>
          </p:cNvSpPr>
          <p:nvPr>
            <p:ph idx="1"/>
          </p:nvPr>
        </p:nvSpPr>
        <p:spPr>
          <a:xfrm>
            <a:off x="804891" y="1812374"/>
            <a:ext cx="10548909" cy="4364589"/>
          </a:xfrm>
        </p:spPr>
        <p:txBody>
          <a:bodyPr/>
          <a:lstStyle/>
          <a:p>
            <a:pPr marL="0" indent="0">
              <a:buNone/>
            </a:pPr>
            <a:endParaRPr lang="en-CA" dirty="0"/>
          </a:p>
          <a:p>
            <a:endParaRPr lang="en-CA" dirty="0"/>
          </a:p>
          <a:p>
            <a:endParaRPr lang="en-CA" dirty="0"/>
          </a:p>
          <a:p>
            <a:endParaRPr lang="en-CA" dirty="0"/>
          </a:p>
          <a:p>
            <a:endParaRPr lang="en-CA" dirty="0"/>
          </a:p>
          <a:p>
            <a:endParaRPr lang="en-CA" dirty="0"/>
          </a:p>
          <a:p>
            <a:endParaRPr lang="en-CA" dirty="0"/>
          </a:p>
        </p:txBody>
      </p:sp>
      <p:pic>
        <p:nvPicPr>
          <p:cNvPr id="6" name="Picture 5">
            <a:extLst>
              <a:ext uri="{FF2B5EF4-FFF2-40B4-BE49-F238E27FC236}">
                <a16:creationId xmlns:a16="http://schemas.microsoft.com/office/drawing/2014/main" id="{6AFB656D-6516-4D7E-B268-CA452F516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8" y="1777580"/>
            <a:ext cx="8179094" cy="5080420"/>
          </a:xfrm>
          <a:prstGeom prst="rect">
            <a:avLst/>
          </a:prstGeom>
        </p:spPr>
      </p:pic>
      <p:sp>
        <p:nvSpPr>
          <p:cNvPr id="7" name="TextBox 6">
            <a:extLst>
              <a:ext uri="{FF2B5EF4-FFF2-40B4-BE49-F238E27FC236}">
                <a16:creationId xmlns:a16="http://schemas.microsoft.com/office/drawing/2014/main" id="{CD3CEE42-C41A-49B7-ADE7-25E8E5A4B6DD}"/>
              </a:ext>
            </a:extLst>
          </p:cNvPr>
          <p:cNvSpPr txBox="1"/>
          <p:nvPr/>
        </p:nvSpPr>
        <p:spPr>
          <a:xfrm>
            <a:off x="9450624" y="1812374"/>
            <a:ext cx="2310640" cy="1477328"/>
          </a:xfrm>
          <a:prstGeom prst="rect">
            <a:avLst/>
          </a:prstGeom>
          <a:noFill/>
        </p:spPr>
        <p:txBody>
          <a:bodyPr wrap="square" rtlCol="0">
            <a:spAutoFit/>
          </a:bodyPr>
          <a:lstStyle/>
          <a:p>
            <a:r>
              <a:rPr lang="en-US" altLang="en-US" dirty="0"/>
              <a:t>Johnson’s New Illustrated Family Atlas with Physical Geography, 1864</a:t>
            </a:r>
          </a:p>
          <a:p>
            <a:endParaRPr lang="en-CA" dirty="0"/>
          </a:p>
        </p:txBody>
      </p:sp>
    </p:spTree>
    <p:extLst>
      <p:ext uri="{BB962C8B-B14F-4D97-AF65-F5344CB8AC3E}">
        <p14:creationId xmlns:p14="http://schemas.microsoft.com/office/powerpoint/2010/main" val="4118960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C8FD-54AF-4313-9638-0755B8F46922}"/>
              </a:ext>
            </a:extLst>
          </p:cNvPr>
          <p:cNvSpPr>
            <a:spLocks noGrp="1"/>
          </p:cNvSpPr>
          <p:nvPr>
            <p:ph type="title"/>
          </p:nvPr>
        </p:nvSpPr>
        <p:spPr>
          <a:xfrm>
            <a:off x="0" y="365125"/>
            <a:ext cx="12192000" cy="1325563"/>
          </a:xfrm>
        </p:spPr>
        <p:txBody>
          <a:bodyPr>
            <a:normAutofit/>
          </a:bodyPr>
          <a:lstStyle/>
          <a:p>
            <a:r>
              <a:rPr lang="en-CA" dirty="0"/>
              <a:t>     5. Make use of parallelism – </a:t>
            </a:r>
            <a:r>
              <a:rPr lang="en-CA" sz="3200" dirty="0"/>
              <a:t>show time and change</a:t>
            </a:r>
            <a:endParaRPr lang="en-CA" dirty="0"/>
          </a:p>
        </p:txBody>
      </p:sp>
      <p:pic>
        <p:nvPicPr>
          <p:cNvPr id="5" name="Picture 3" descr="cloud2">
            <a:extLst>
              <a:ext uri="{FF2B5EF4-FFF2-40B4-BE49-F238E27FC236}">
                <a16:creationId xmlns:a16="http://schemas.microsoft.com/office/drawing/2014/main" id="{F0B053FD-B980-4BA8-9306-687CBF224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45" y="2210382"/>
            <a:ext cx="5094123" cy="340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loud1">
            <a:extLst>
              <a:ext uri="{FF2B5EF4-FFF2-40B4-BE49-F238E27FC236}">
                <a16:creationId xmlns:a16="http://schemas.microsoft.com/office/drawing/2014/main" id="{11C48B22-1EF9-4E0C-A6BC-63809010C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80" y="2210382"/>
            <a:ext cx="4995450" cy="340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621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7943-9964-4479-A3A1-56272E5C6DEE}"/>
              </a:ext>
            </a:extLst>
          </p:cNvPr>
          <p:cNvSpPr>
            <a:spLocks noGrp="1"/>
          </p:cNvSpPr>
          <p:nvPr>
            <p:ph type="title"/>
          </p:nvPr>
        </p:nvSpPr>
        <p:spPr>
          <a:xfrm>
            <a:off x="0" y="2766219"/>
            <a:ext cx="12192000" cy="1325563"/>
          </a:xfrm>
        </p:spPr>
        <p:txBody>
          <a:bodyPr/>
          <a:lstStyle/>
          <a:p>
            <a:r>
              <a:rPr lang="en-CA" dirty="0"/>
              <a:t>       6. Consider 3D carefully </a:t>
            </a:r>
          </a:p>
        </p:txBody>
      </p:sp>
    </p:spTree>
    <p:extLst>
      <p:ext uri="{BB962C8B-B14F-4D97-AF65-F5344CB8AC3E}">
        <p14:creationId xmlns:p14="http://schemas.microsoft.com/office/powerpoint/2010/main" val="1977877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965E-1FD2-459B-AE89-CB6667B979AF}"/>
              </a:ext>
            </a:extLst>
          </p:cNvPr>
          <p:cNvSpPr>
            <a:spLocks noGrp="1"/>
          </p:cNvSpPr>
          <p:nvPr>
            <p:ph type="title"/>
          </p:nvPr>
        </p:nvSpPr>
        <p:spPr/>
        <p:txBody>
          <a:bodyPr>
            <a:normAutofit/>
          </a:bodyPr>
          <a:lstStyle/>
          <a:p>
            <a:r>
              <a:rPr lang="en-CA" dirty="0"/>
              <a:t>     6. Consider 3D carefully – </a:t>
            </a:r>
            <a:r>
              <a:rPr lang="en-US" altLang="en-US" sz="3600" dirty="0"/>
              <a:t>3D graphic excellence </a:t>
            </a:r>
            <a:endParaRPr lang="en-CA" dirty="0"/>
          </a:p>
        </p:txBody>
      </p:sp>
      <p:sp>
        <p:nvSpPr>
          <p:cNvPr id="3" name="Content Placeholder 2">
            <a:extLst>
              <a:ext uri="{FF2B5EF4-FFF2-40B4-BE49-F238E27FC236}">
                <a16:creationId xmlns:a16="http://schemas.microsoft.com/office/drawing/2014/main" id="{DFAD6C22-6E11-4014-A958-E623AC2D8734}"/>
              </a:ext>
            </a:extLst>
          </p:cNvPr>
          <p:cNvSpPr>
            <a:spLocks noGrp="1"/>
          </p:cNvSpPr>
          <p:nvPr>
            <p:ph idx="1"/>
          </p:nvPr>
        </p:nvSpPr>
        <p:spPr/>
        <p:txBody>
          <a:bodyPr/>
          <a:lstStyle/>
          <a:p>
            <a:endParaRPr lang="en-CA" dirty="0"/>
          </a:p>
        </p:txBody>
      </p:sp>
      <p:grpSp>
        <p:nvGrpSpPr>
          <p:cNvPr id="6" name="Group 8">
            <a:extLst>
              <a:ext uri="{FF2B5EF4-FFF2-40B4-BE49-F238E27FC236}">
                <a16:creationId xmlns:a16="http://schemas.microsoft.com/office/drawing/2014/main" id="{AB45DF66-5828-446C-8C10-E8F325E0F0B3}"/>
              </a:ext>
            </a:extLst>
          </p:cNvPr>
          <p:cNvGrpSpPr>
            <a:grpSpLocks/>
          </p:cNvGrpSpPr>
          <p:nvPr/>
        </p:nvGrpSpPr>
        <p:grpSpPr bwMode="auto">
          <a:xfrm>
            <a:off x="962212" y="2658035"/>
            <a:ext cx="10566400" cy="3043518"/>
            <a:chOff x="0" y="1648"/>
            <a:chExt cx="5760" cy="1783"/>
          </a:xfrm>
        </p:grpSpPr>
        <p:pic>
          <p:nvPicPr>
            <p:cNvPr id="7" name="Picture 7" descr="tufte-EI-p12-3D">
              <a:extLst>
                <a:ext uri="{FF2B5EF4-FFF2-40B4-BE49-F238E27FC236}">
                  <a16:creationId xmlns:a16="http://schemas.microsoft.com/office/drawing/2014/main" id="{7FF19B97-B00B-4CC1-B123-707A0DF8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8"/>
              <a:ext cx="3066" cy="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tufte-EI-p13-3d">
              <a:extLst>
                <a:ext uri="{FF2B5EF4-FFF2-40B4-BE49-F238E27FC236}">
                  <a16:creationId xmlns:a16="http://schemas.microsoft.com/office/drawing/2014/main" id="{49135375-DEF4-494E-8F65-5E777FCBA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 y="1668"/>
              <a:ext cx="3058" cy="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05480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965E-1FD2-459B-AE89-CB6667B979AF}"/>
              </a:ext>
            </a:extLst>
          </p:cNvPr>
          <p:cNvSpPr>
            <a:spLocks noGrp="1"/>
          </p:cNvSpPr>
          <p:nvPr>
            <p:ph type="title"/>
          </p:nvPr>
        </p:nvSpPr>
        <p:spPr/>
        <p:txBody>
          <a:bodyPr/>
          <a:lstStyle/>
          <a:p>
            <a:r>
              <a:rPr lang="en-CA" dirty="0"/>
              <a:t>     6. Consider 3D carefully – why 3D?</a:t>
            </a:r>
          </a:p>
        </p:txBody>
      </p:sp>
      <p:sp>
        <p:nvSpPr>
          <p:cNvPr id="3" name="Content Placeholder 2">
            <a:extLst>
              <a:ext uri="{FF2B5EF4-FFF2-40B4-BE49-F238E27FC236}">
                <a16:creationId xmlns:a16="http://schemas.microsoft.com/office/drawing/2014/main" id="{DFAD6C22-6E11-4014-A958-E623AC2D8734}"/>
              </a:ext>
            </a:extLst>
          </p:cNvPr>
          <p:cNvSpPr>
            <a:spLocks noGrp="1"/>
          </p:cNvSpPr>
          <p:nvPr>
            <p:ph idx="1"/>
          </p:nvPr>
        </p:nvSpPr>
        <p:spPr/>
        <p:txBody>
          <a:bodyPr/>
          <a:lstStyle/>
          <a:p>
            <a:pPr marL="0" indent="0">
              <a:buNone/>
            </a:pPr>
            <a:r>
              <a:rPr lang="en-US" altLang="en-US" dirty="0"/>
              <a:t>The world is 3D – 2D graphics flatten data</a:t>
            </a:r>
          </a:p>
          <a:p>
            <a:endParaRPr lang="en-CA" dirty="0"/>
          </a:p>
        </p:txBody>
      </p:sp>
      <p:pic>
        <p:nvPicPr>
          <p:cNvPr id="4" name="Picture 5" descr="tufte-EI-p14-toad1">
            <a:extLst>
              <a:ext uri="{FF2B5EF4-FFF2-40B4-BE49-F238E27FC236}">
                <a16:creationId xmlns:a16="http://schemas.microsoft.com/office/drawing/2014/main" id="{06DA17A0-8BA1-42A2-BF26-0B6F55A25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31" y="2683276"/>
            <a:ext cx="3904218"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tufte-EI-p14-toad-flat">
            <a:extLst>
              <a:ext uri="{FF2B5EF4-FFF2-40B4-BE49-F238E27FC236}">
                <a16:creationId xmlns:a16="http://schemas.microsoft.com/office/drawing/2014/main" id="{AFFB43B7-154C-4106-8BC7-17B35A03C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2756" y="2683276"/>
            <a:ext cx="559117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291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965E-1FD2-459B-AE89-CB6667B979AF}"/>
              </a:ext>
            </a:extLst>
          </p:cNvPr>
          <p:cNvSpPr>
            <a:spLocks noGrp="1"/>
          </p:cNvSpPr>
          <p:nvPr>
            <p:ph type="title"/>
          </p:nvPr>
        </p:nvSpPr>
        <p:spPr/>
        <p:txBody>
          <a:bodyPr/>
          <a:lstStyle/>
          <a:p>
            <a:r>
              <a:rPr lang="en-CA" dirty="0"/>
              <a:t>     6. Consider 3D carefully – why 3D?</a:t>
            </a:r>
          </a:p>
        </p:txBody>
      </p:sp>
      <p:sp>
        <p:nvSpPr>
          <p:cNvPr id="3" name="Content Placeholder 2">
            <a:extLst>
              <a:ext uri="{FF2B5EF4-FFF2-40B4-BE49-F238E27FC236}">
                <a16:creationId xmlns:a16="http://schemas.microsoft.com/office/drawing/2014/main" id="{DFAD6C22-6E11-4014-A958-E623AC2D8734}"/>
              </a:ext>
            </a:extLst>
          </p:cNvPr>
          <p:cNvSpPr>
            <a:spLocks noGrp="1"/>
          </p:cNvSpPr>
          <p:nvPr>
            <p:ph idx="1"/>
          </p:nvPr>
        </p:nvSpPr>
        <p:spPr/>
        <p:txBody>
          <a:bodyPr/>
          <a:lstStyle/>
          <a:p>
            <a:pPr marL="0" indent="0">
              <a:buNone/>
            </a:pPr>
            <a:r>
              <a:rPr lang="en-US" altLang="en-US" dirty="0"/>
              <a:t>Consider these early suggestions for periodic table</a:t>
            </a:r>
            <a:endParaRPr lang="en-CA" dirty="0"/>
          </a:p>
        </p:txBody>
      </p:sp>
      <p:pic>
        <p:nvPicPr>
          <p:cNvPr id="6" name="Picture 7" descr="tufte-EI-p14-chemtable1">
            <a:extLst>
              <a:ext uri="{FF2B5EF4-FFF2-40B4-BE49-F238E27FC236}">
                <a16:creationId xmlns:a16="http://schemas.microsoft.com/office/drawing/2014/main" id="{3B6B7FB2-FD21-4A4F-BA0C-945849463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609" y="3015212"/>
            <a:ext cx="37909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tufte-EI-p14-chemtable2">
            <a:extLst>
              <a:ext uri="{FF2B5EF4-FFF2-40B4-BE49-F238E27FC236}">
                <a16:creationId xmlns:a16="http://schemas.microsoft.com/office/drawing/2014/main" id="{7C9BEA96-B00A-4FAA-98D0-F2B9ECFE2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0648" y="3021562"/>
            <a:ext cx="2930525"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tufte-EI-p14-chemtable3">
            <a:extLst>
              <a:ext uri="{FF2B5EF4-FFF2-40B4-BE49-F238E27FC236}">
                <a16:creationId xmlns:a16="http://schemas.microsoft.com/office/drawing/2014/main" id="{CC742643-FA45-41A8-827C-9E50B9760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2211" y="0"/>
            <a:ext cx="2449789" cy="671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6088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tufte-p16-legend">
            <a:extLst>
              <a:ext uri="{FF2B5EF4-FFF2-40B4-BE49-F238E27FC236}">
                <a16:creationId xmlns:a16="http://schemas.microsoft.com/office/drawing/2014/main" id="{3F6D3DF6-41B1-4E87-A760-341F6D676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246080" y="1681514"/>
            <a:ext cx="3276000" cy="3259620"/>
          </a:xfrm>
          <a:prstGeom prst="rect">
            <a:avLst/>
          </a:prstGeom>
          <a:noFill/>
        </p:spPr>
      </p:pic>
      <p:pic>
        <p:nvPicPr>
          <p:cNvPr id="2" name="Picture 4" descr="tufte-ge-p17">
            <a:extLst>
              <a:ext uri="{FF2B5EF4-FFF2-40B4-BE49-F238E27FC236}">
                <a16:creationId xmlns:a16="http://schemas.microsoft.com/office/drawing/2014/main" id="{1AAC16AE-1723-449C-B778-25BB2272D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038722" y="15778"/>
            <a:ext cx="5164200" cy="6840000"/>
          </a:xfrm>
          <a:prstGeom prst="rect">
            <a:avLst/>
          </a:prstGeom>
          <a:noFill/>
        </p:spPr>
      </p:pic>
      <p:sp>
        <p:nvSpPr>
          <p:cNvPr id="4" name="TextBox 3">
            <a:extLst>
              <a:ext uri="{FF2B5EF4-FFF2-40B4-BE49-F238E27FC236}">
                <a16:creationId xmlns:a16="http://schemas.microsoft.com/office/drawing/2014/main" id="{85E5ACAC-95C9-48E7-BAD5-6FBB25E73C70}"/>
              </a:ext>
            </a:extLst>
          </p:cNvPr>
          <p:cNvSpPr txBox="1"/>
          <p:nvPr/>
        </p:nvSpPr>
        <p:spPr>
          <a:xfrm>
            <a:off x="9659502" y="239340"/>
            <a:ext cx="1233518" cy="369332"/>
          </a:xfrm>
          <a:prstGeom prst="rect">
            <a:avLst/>
          </a:prstGeom>
          <a:noFill/>
        </p:spPr>
        <p:txBody>
          <a:bodyPr wrap="square" rtlCol="0">
            <a:spAutoFit/>
          </a:bodyPr>
          <a:lstStyle/>
          <a:p>
            <a:r>
              <a:rPr lang="en-CA" b="1" dirty="0"/>
              <a:t>Females</a:t>
            </a:r>
          </a:p>
        </p:txBody>
      </p:sp>
      <p:sp>
        <p:nvSpPr>
          <p:cNvPr id="9" name="TextBox 8">
            <a:extLst>
              <a:ext uri="{FF2B5EF4-FFF2-40B4-BE49-F238E27FC236}">
                <a16:creationId xmlns:a16="http://schemas.microsoft.com/office/drawing/2014/main" id="{6924EE8F-AA6D-4EC5-B719-26A7D1B97444}"/>
              </a:ext>
            </a:extLst>
          </p:cNvPr>
          <p:cNvSpPr txBox="1"/>
          <p:nvPr/>
        </p:nvSpPr>
        <p:spPr>
          <a:xfrm>
            <a:off x="9708594" y="3625893"/>
            <a:ext cx="1086234" cy="369332"/>
          </a:xfrm>
          <a:prstGeom prst="rect">
            <a:avLst/>
          </a:prstGeom>
          <a:noFill/>
        </p:spPr>
        <p:txBody>
          <a:bodyPr wrap="square" rtlCol="0">
            <a:spAutoFit/>
          </a:bodyPr>
          <a:lstStyle/>
          <a:p>
            <a:r>
              <a:rPr lang="en-CA" b="1" dirty="0"/>
              <a:t>Males</a:t>
            </a:r>
          </a:p>
        </p:txBody>
      </p:sp>
      <p:sp>
        <p:nvSpPr>
          <p:cNvPr id="5" name="TextBox 4">
            <a:extLst>
              <a:ext uri="{FF2B5EF4-FFF2-40B4-BE49-F238E27FC236}">
                <a16:creationId xmlns:a16="http://schemas.microsoft.com/office/drawing/2014/main" id="{E96F8566-EE2F-4859-929A-41D7B8955B0A}"/>
              </a:ext>
            </a:extLst>
          </p:cNvPr>
          <p:cNvSpPr txBox="1"/>
          <p:nvPr/>
        </p:nvSpPr>
        <p:spPr>
          <a:xfrm>
            <a:off x="711881" y="5885299"/>
            <a:ext cx="5026132" cy="313932"/>
          </a:xfrm>
          <a:prstGeom prst="rect">
            <a:avLst/>
          </a:prstGeom>
          <a:noFill/>
        </p:spPr>
        <p:txBody>
          <a:bodyPr wrap="square" rtlCol="0">
            <a:spAutoFit/>
          </a:bodyPr>
          <a:lstStyle/>
          <a:p>
            <a:pPr marL="381000" indent="-381000">
              <a:lnSpc>
                <a:spcPct val="90000"/>
              </a:lnSpc>
              <a:spcBef>
                <a:spcPct val="90000"/>
              </a:spcBef>
              <a:defRPr/>
            </a:pPr>
            <a:r>
              <a:rPr lang="en-US" sz="1600" kern="0" dirty="0"/>
              <a:t>Atlas of Cancer Mortality in the U.S., 1950-94</a:t>
            </a:r>
            <a:endParaRPr lang="en-CA" sz="1600" dirty="0"/>
          </a:p>
        </p:txBody>
      </p:sp>
    </p:spTree>
    <p:extLst>
      <p:ext uri="{BB962C8B-B14F-4D97-AF65-F5344CB8AC3E}">
        <p14:creationId xmlns:p14="http://schemas.microsoft.com/office/powerpoint/2010/main" val="37672234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6052-39B2-481E-85E3-2DEAA58D5AAF}"/>
              </a:ext>
            </a:extLst>
          </p:cNvPr>
          <p:cNvSpPr>
            <a:spLocks noGrp="1"/>
          </p:cNvSpPr>
          <p:nvPr>
            <p:ph type="title"/>
          </p:nvPr>
        </p:nvSpPr>
        <p:spPr/>
        <p:txBody>
          <a:bodyPr/>
          <a:lstStyle/>
          <a:p>
            <a:r>
              <a:rPr lang="en-CA" dirty="0"/>
              <a:t>      6. Consider 3D carefully – why 3D?</a:t>
            </a:r>
          </a:p>
        </p:txBody>
      </p:sp>
      <p:pic>
        <p:nvPicPr>
          <p:cNvPr id="5" name="Content Placeholder 4">
            <a:extLst>
              <a:ext uri="{FF2B5EF4-FFF2-40B4-BE49-F238E27FC236}">
                <a16:creationId xmlns:a16="http://schemas.microsoft.com/office/drawing/2014/main" id="{50A19BCC-339D-435E-AD17-0BAFA499A7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3859" y="1725732"/>
            <a:ext cx="5755127" cy="4451231"/>
          </a:xfrm>
        </p:spPr>
      </p:pic>
    </p:spTree>
    <p:extLst>
      <p:ext uri="{BB962C8B-B14F-4D97-AF65-F5344CB8AC3E}">
        <p14:creationId xmlns:p14="http://schemas.microsoft.com/office/powerpoint/2010/main" val="2960927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965E-1FD2-459B-AE89-CB6667B979AF}"/>
              </a:ext>
            </a:extLst>
          </p:cNvPr>
          <p:cNvSpPr>
            <a:spLocks noGrp="1"/>
          </p:cNvSpPr>
          <p:nvPr>
            <p:ph type="title"/>
          </p:nvPr>
        </p:nvSpPr>
        <p:spPr/>
        <p:txBody>
          <a:bodyPr>
            <a:normAutofit/>
          </a:bodyPr>
          <a:lstStyle/>
          <a:p>
            <a:r>
              <a:rPr lang="en-CA" dirty="0"/>
              <a:t>     6. Consider 3D carefully – </a:t>
            </a:r>
            <a:r>
              <a:rPr lang="en-US" altLang="en-US" sz="3600" dirty="0"/>
              <a:t>3D graphic excellence </a:t>
            </a:r>
            <a:endParaRPr lang="en-CA" dirty="0"/>
          </a:p>
        </p:txBody>
      </p:sp>
      <p:pic>
        <p:nvPicPr>
          <p:cNvPr id="9" name="Picture 4" descr="tufte-EI-p54-explode">
            <a:extLst>
              <a:ext uri="{FF2B5EF4-FFF2-40B4-BE49-F238E27FC236}">
                <a16:creationId xmlns:a16="http://schemas.microsoft.com/office/drawing/2014/main" id="{C9266DDF-25F6-423D-9CA3-74289CFE8F2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18316" y="1690688"/>
            <a:ext cx="7755367" cy="47754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2883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869A-95B8-4256-BCC8-72951586B54F}"/>
              </a:ext>
            </a:extLst>
          </p:cNvPr>
          <p:cNvSpPr>
            <a:spLocks noGrp="1"/>
          </p:cNvSpPr>
          <p:nvPr>
            <p:ph type="title"/>
          </p:nvPr>
        </p:nvSpPr>
        <p:spPr/>
        <p:txBody>
          <a:bodyPr/>
          <a:lstStyle/>
          <a:p>
            <a:r>
              <a:rPr lang="en-CA" dirty="0"/>
              <a:t>     7. Consider colour carefully </a:t>
            </a:r>
          </a:p>
        </p:txBody>
      </p:sp>
      <p:sp>
        <p:nvSpPr>
          <p:cNvPr id="3" name="Content Placeholder 2">
            <a:extLst>
              <a:ext uri="{FF2B5EF4-FFF2-40B4-BE49-F238E27FC236}">
                <a16:creationId xmlns:a16="http://schemas.microsoft.com/office/drawing/2014/main" id="{48DA78D9-F6EF-42A3-A2CE-1D7AFF60A3E3}"/>
              </a:ext>
            </a:extLst>
          </p:cNvPr>
          <p:cNvSpPr>
            <a:spLocks noGrp="1"/>
          </p:cNvSpPr>
          <p:nvPr>
            <p:ph idx="1"/>
          </p:nvPr>
        </p:nvSpPr>
        <p:spPr/>
        <p:txBody>
          <a:bodyPr/>
          <a:lstStyle/>
          <a:p>
            <a:pPr marL="0" indent="0">
              <a:buNone/>
            </a:pPr>
            <a:r>
              <a:rPr lang="en-US" altLang="en-US" dirty="0"/>
              <a:t>Avoid over powering </a:t>
            </a:r>
          </a:p>
          <a:p>
            <a:pPr marL="0" indent="0">
              <a:buNone/>
            </a:pPr>
            <a:r>
              <a:rPr lang="en-US" altLang="en-US" dirty="0"/>
              <a:t>and garish </a:t>
            </a:r>
            <a:r>
              <a:rPr lang="en-US" altLang="en-US" dirty="0" err="1"/>
              <a:t>colours</a:t>
            </a:r>
            <a:endParaRPr lang="en-US" altLang="en-US" dirty="0"/>
          </a:p>
          <a:p>
            <a:pPr marL="0" indent="0">
              <a:buNone/>
            </a:pPr>
            <a:endParaRPr lang="en-CA" dirty="0"/>
          </a:p>
        </p:txBody>
      </p:sp>
      <p:pic>
        <p:nvPicPr>
          <p:cNvPr id="6" name="Picture 5">
            <a:extLst>
              <a:ext uri="{FF2B5EF4-FFF2-40B4-BE49-F238E27FC236}">
                <a16:creationId xmlns:a16="http://schemas.microsoft.com/office/drawing/2014/main" id="{46D79372-9C67-4B00-AF8B-CA3216127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123" y="1690688"/>
            <a:ext cx="6967588" cy="5248313"/>
          </a:xfrm>
          <a:prstGeom prst="rect">
            <a:avLst/>
          </a:prstGeom>
        </p:spPr>
      </p:pic>
    </p:spTree>
    <p:extLst>
      <p:ext uri="{BB962C8B-B14F-4D97-AF65-F5344CB8AC3E}">
        <p14:creationId xmlns:p14="http://schemas.microsoft.com/office/powerpoint/2010/main" val="1527067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all-cancers-acccwm70">
            <a:extLst>
              <a:ext uri="{FF2B5EF4-FFF2-40B4-BE49-F238E27FC236}">
                <a16:creationId xmlns:a16="http://schemas.microsoft.com/office/drawing/2014/main" id="{6FA29A41-D983-4BAE-ACA3-C42DFA168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143" y="59765"/>
            <a:ext cx="43561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descr="all-cancers-female-acccwf70">
            <a:extLst>
              <a:ext uri="{FF2B5EF4-FFF2-40B4-BE49-F238E27FC236}">
                <a16:creationId xmlns:a16="http://schemas.microsoft.com/office/drawing/2014/main" id="{9E4E509D-DBE9-4F19-B818-900C9B53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993" y="59765"/>
            <a:ext cx="43561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all-fe-grey-acccwf7g">
            <a:extLst>
              <a:ext uri="{FF2B5EF4-FFF2-40B4-BE49-F238E27FC236}">
                <a16:creationId xmlns:a16="http://schemas.microsoft.com/office/drawing/2014/main" id="{CB7DBD09-D2AA-48B9-AAA5-0B948BCB5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518" y="3417328"/>
            <a:ext cx="4344988"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all-ma-greyacccwm7g">
            <a:extLst>
              <a:ext uri="{FF2B5EF4-FFF2-40B4-BE49-F238E27FC236}">
                <a16:creationId xmlns:a16="http://schemas.microsoft.com/office/drawing/2014/main" id="{B1114A56-9A0E-4190-9FC6-6FCCA5BA6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0731" y="3417328"/>
            <a:ext cx="4344987"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8949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869A-95B8-4256-BCC8-72951586B54F}"/>
              </a:ext>
            </a:extLst>
          </p:cNvPr>
          <p:cNvSpPr>
            <a:spLocks noGrp="1"/>
          </p:cNvSpPr>
          <p:nvPr>
            <p:ph type="title"/>
          </p:nvPr>
        </p:nvSpPr>
        <p:spPr/>
        <p:txBody>
          <a:bodyPr/>
          <a:lstStyle/>
          <a:p>
            <a:r>
              <a:rPr lang="en-CA" dirty="0"/>
              <a:t>     7. Consider colour carefully </a:t>
            </a:r>
          </a:p>
        </p:txBody>
      </p:sp>
      <p:pic>
        <p:nvPicPr>
          <p:cNvPr id="5" name="Picture 4" descr="tufte-EI-p83-colour1">
            <a:extLst>
              <a:ext uri="{FF2B5EF4-FFF2-40B4-BE49-F238E27FC236}">
                <a16:creationId xmlns:a16="http://schemas.microsoft.com/office/drawing/2014/main" id="{E291EF6B-E690-41D9-9A1F-82D61D59E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91335" y="1768382"/>
            <a:ext cx="8513762" cy="4862512"/>
          </a:xfrm>
          <a:prstGeom prst="rect">
            <a:avLst/>
          </a:prstGeom>
          <a:noFill/>
          <a:ln>
            <a:solidFill>
              <a:schemeClr val="tx1"/>
            </a:solidFill>
            <a:miter lim="800000"/>
            <a:headEnd/>
            <a:tailEnd/>
          </a:ln>
        </p:spPr>
      </p:pic>
    </p:spTree>
    <p:extLst>
      <p:ext uri="{BB962C8B-B14F-4D97-AF65-F5344CB8AC3E}">
        <p14:creationId xmlns:p14="http://schemas.microsoft.com/office/powerpoint/2010/main" val="2016911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869A-95B8-4256-BCC8-72951586B54F}"/>
              </a:ext>
            </a:extLst>
          </p:cNvPr>
          <p:cNvSpPr>
            <a:spLocks noGrp="1"/>
          </p:cNvSpPr>
          <p:nvPr>
            <p:ph type="title"/>
          </p:nvPr>
        </p:nvSpPr>
        <p:spPr/>
        <p:txBody>
          <a:bodyPr/>
          <a:lstStyle/>
          <a:p>
            <a:r>
              <a:rPr lang="en-CA" dirty="0"/>
              <a:t>     8. Narrative of space and time</a:t>
            </a:r>
          </a:p>
        </p:txBody>
      </p:sp>
      <p:grpSp>
        <p:nvGrpSpPr>
          <p:cNvPr id="4" name="Group 9">
            <a:extLst>
              <a:ext uri="{FF2B5EF4-FFF2-40B4-BE49-F238E27FC236}">
                <a16:creationId xmlns:a16="http://schemas.microsoft.com/office/drawing/2014/main" id="{86D47818-9B7B-4A47-9468-DC58C907FD2D}"/>
              </a:ext>
            </a:extLst>
          </p:cNvPr>
          <p:cNvGrpSpPr>
            <a:grpSpLocks/>
          </p:cNvGrpSpPr>
          <p:nvPr/>
        </p:nvGrpSpPr>
        <p:grpSpPr bwMode="auto">
          <a:xfrm>
            <a:off x="955863" y="1690688"/>
            <a:ext cx="10459196" cy="4859523"/>
            <a:chOff x="126" y="1386"/>
            <a:chExt cx="5634" cy="2492"/>
          </a:xfrm>
        </p:grpSpPr>
        <p:pic>
          <p:nvPicPr>
            <p:cNvPr id="6" name="Picture 7" descr="tufte-2nd-p90-music1-a">
              <a:extLst>
                <a:ext uri="{FF2B5EF4-FFF2-40B4-BE49-F238E27FC236}">
                  <a16:creationId xmlns:a16="http://schemas.microsoft.com/office/drawing/2014/main" id="{209C8A95-E3E2-4E78-BA7F-EE56BA236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 y="1387"/>
              <a:ext cx="2738" cy="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tufte-2nd-p91-music2">
              <a:extLst>
                <a:ext uri="{FF2B5EF4-FFF2-40B4-BE49-F238E27FC236}">
                  <a16:creationId xmlns:a16="http://schemas.microsoft.com/office/drawing/2014/main" id="{F55B9A79-E20C-4442-BBC2-6DE8587FB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 y="1386"/>
              <a:ext cx="2937" cy="2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50490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869A-95B8-4256-BCC8-72951586B54F}"/>
              </a:ext>
            </a:extLst>
          </p:cNvPr>
          <p:cNvSpPr>
            <a:spLocks noGrp="1"/>
          </p:cNvSpPr>
          <p:nvPr>
            <p:ph type="title"/>
          </p:nvPr>
        </p:nvSpPr>
        <p:spPr>
          <a:xfrm>
            <a:off x="0" y="365125"/>
            <a:ext cx="12192000" cy="1325563"/>
          </a:xfrm>
        </p:spPr>
        <p:txBody>
          <a:bodyPr/>
          <a:lstStyle/>
          <a:p>
            <a:r>
              <a:rPr lang="en-CA" dirty="0"/>
              <a:t>     8. Narrative of space </a:t>
            </a:r>
            <a:br>
              <a:rPr lang="en-CA" dirty="0"/>
            </a:br>
            <a:r>
              <a:rPr lang="en-CA" dirty="0"/>
              <a:t>     and time</a:t>
            </a:r>
          </a:p>
        </p:txBody>
      </p:sp>
      <p:pic>
        <p:nvPicPr>
          <p:cNvPr id="4" name="Picture 7" descr="tufte-EI-p27-dance">
            <a:extLst>
              <a:ext uri="{FF2B5EF4-FFF2-40B4-BE49-F238E27FC236}">
                <a16:creationId xmlns:a16="http://schemas.microsoft.com/office/drawing/2014/main" id="{34DB4C66-037C-4C38-BF04-31CCAC898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028" y="0"/>
            <a:ext cx="57737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50971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869A-95B8-4256-BCC8-72951586B54F}"/>
              </a:ext>
            </a:extLst>
          </p:cNvPr>
          <p:cNvSpPr>
            <a:spLocks noGrp="1"/>
          </p:cNvSpPr>
          <p:nvPr>
            <p:ph type="title"/>
          </p:nvPr>
        </p:nvSpPr>
        <p:spPr>
          <a:xfrm>
            <a:off x="0" y="365125"/>
            <a:ext cx="12192000" cy="1325563"/>
          </a:xfrm>
        </p:spPr>
        <p:txBody>
          <a:bodyPr/>
          <a:lstStyle/>
          <a:p>
            <a:r>
              <a:rPr lang="en-CA" dirty="0"/>
              <a:t>     8. Narrative of space </a:t>
            </a:r>
            <a:br>
              <a:rPr lang="en-CA" dirty="0"/>
            </a:br>
            <a:r>
              <a:rPr lang="en-CA" dirty="0"/>
              <a:t>     and time</a:t>
            </a:r>
          </a:p>
        </p:txBody>
      </p:sp>
      <p:pic>
        <p:nvPicPr>
          <p:cNvPr id="8" name="Picture 5" descr="tufte-2nd-p62-fish">
            <a:extLst>
              <a:ext uri="{FF2B5EF4-FFF2-40B4-BE49-F238E27FC236}">
                <a16:creationId xmlns:a16="http://schemas.microsoft.com/office/drawing/2014/main" id="{AA87A4E7-B360-4D7F-97C5-5B4C85949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450" y="0"/>
            <a:ext cx="5587550" cy="692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713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8D99E-7DF5-46DA-AD15-4348B4445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473" y="350430"/>
            <a:ext cx="7587428" cy="5817028"/>
          </a:xfrm>
          <a:prstGeom prst="rect">
            <a:avLst/>
          </a:prstGeom>
        </p:spPr>
      </p:pic>
    </p:spTree>
    <p:extLst>
      <p:ext uri="{BB962C8B-B14F-4D97-AF65-F5344CB8AC3E}">
        <p14:creationId xmlns:p14="http://schemas.microsoft.com/office/powerpoint/2010/main" val="2827861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B5FEC-A532-4FD3-8C7B-C3CE03A74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456" y="54744"/>
            <a:ext cx="6777087" cy="6748512"/>
          </a:xfrm>
          <a:prstGeom prst="rect">
            <a:avLst/>
          </a:prstGeom>
        </p:spPr>
      </p:pic>
    </p:spTree>
    <p:extLst>
      <p:ext uri="{BB962C8B-B14F-4D97-AF65-F5344CB8AC3E}">
        <p14:creationId xmlns:p14="http://schemas.microsoft.com/office/powerpoint/2010/main" val="2151698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318E-05BF-4D9D-B3A1-6D8577D5C2C8}"/>
              </a:ext>
            </a:extLst>
          </p:cNvPr>
          <p:cNvSpPr>
            <a:spLocks noGrp="1"/>
          </p:cNvSpPr>
          <p:nvPr>
            <p:ph type="title"/>
          </p:nvPr>
        </p:nvSpPr>
        <p:spPr/>
        <p:txBody>
          <a:bodyPr/>
          <a:lstStyle/>
          <a:p>
            <a:r>
              <a:rPr lang="en-CA" dirty="0"/>
              <a:t>     1. Data Map</a:t>
            </a:r>
          </a:p>
        </p:txBody>
      </p:sp>
      <p:sp>
        <p:nvSpPr>
          <p:cNvPr id="3" name="Content Placeholder 2">
            <a:extLst>
              <a:ext uri="{FF2B5EF4-FFF2-40B4-BE49-F238E27FC236}">
                <a16:creationId xmlns:a16="http://schemas.microsoft.com/office/drawing/2014/main" id="{B5A3CF56-7FFB-42F2-8B8B-2E9852077992}"/>
              </a:ext>
            </a:extLst>
          </p:cNvPr>
          <p:cNvSpPr>
            <a:spLocks noGrp="1"/>
          </p:cNvSpPr>
          <p:nvPr>
            <p:ph idx="1"/>
          </p:nvPr>
        </p:nvSpPr>
        <p:spPr/>
        <p:txBody>
          <a:bodyPr/>
          <a:lstStyle/>
          <a:p>
            <a:pPr marL="0" indent="0">
              <a:spcBef>
                <a:spcPct val="40000"/>
              </a:spcBef>
              <a:buNone/>
              <a:defRPr/>
            </a:pPr>
            <a:endParaRPr lang="en-US" kern="0" dirty="0"/>
          </a:p>
          <a:p>
            <a:pPr marL="0" indent="0">
              <a:spcBef>
                <a:spcPct val="40000"/>
              </a:spcBef>
              <a:buNone/>
              <a:defRPr/>
            </a:pPr>
            <a:r>
              <a:rPr lang="en-US" kern="0" dirty="0"/>
              <a:t>Read at many levels - overall pattern to state by state detail:</a:t>
            </a:r>
          </a:p>
          <a:p>
            <a:pPr marL="0" indent="0">
              <a:spcBef>
                <a:spcPct val="40000"/>
              </a:spcBef>
              <a:buNone/>
              <a:defRPr/>
            </a:pPr>
            <a:endParaRPr lang="en-US" kern="0" dirty="0"/>
          </a:p>
          <a:p>
            <a:pPr marL="381000" indent="-381000">
              <a:spcBef>
                <a:spcPct val="40000"/>
              </a:spcBef>
              <a:buFontTx/>
              <a:buChar char="•"/>
              <a:defRPr/>
            </a:pPr>
            <a:r>
              <a:rPr lang="en-US" kern="0" dirty="0"/>
              <a:t>High death rates in north east and around great lakes</a:t>
            </a:r>
          </a:p>
          <a:p>
            <a:pPr marL="381000" indent="-381000">
              <a:spcBef>
                <a:spcPct val="40000"/>
              </a:spcBef>
              <a:buFontTx/>
              <a:buChar char="•"/>
              <a:defRPr/>
            </a:pPr>
            <a:r>
              <a:rPr lang="en-US" kern="0" dirty="0"/>
              <a:t>Low rates in band down middle</a:t>
            </a:r>
          </a:p>
          <a:p>
            <a:pPr marL="381000" indent="-381000">
              <a:spcBef>
                <a:spcPct val="40000"/>
              </a:spcBef>
              <a:buFontTx/>
              <a:buChar char="•"/>
              <a:defRPr/>
            </a:pPr>
            <a:r>
              <a:rPr lang="en-US" kern="0" dirty="0"/>
              <a:t>Higher rates for men than women in south</a:t>
            </a:r>
          </a:p>
          <a:p>
            <a:pPr marL="381000" indent="-381000">
              <a:spcBef>
                <a:spcPct val="40000"/>
              </a:spcBef>
              <a:buFontTx/>
              <a:buChar char="•"/>
              <a:defRPr/>
            </a:pPr>
            <a:r>
              <a:rPr lang="en-US" kern="0" dirty="0"/>
              <a:t>Hot spots; in Minnesota, Iowa, Nebraska, along the Missouri River</a:t>
            </a:r>
            <a:endParaRPr lang="en-CA" dirty="0"/>
          </a:p>
        </p:txBody>
      </p:sp>
    </p:spTree>
    <p:extLst>
      <p:ext uri="{BB962C8B-B14F-4D97-AF65-F5344CB8AC3E}">
        <p14:creationId xmlns:p14="http://schemas.microsoft.com/office/powerpoint/2010/main" val="140534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5315</TotalTime>
  <Words>3686</Words>
  <Application>Microsoft Office PowerPoint</Application>
  <PresentationFormat>Widescreen</PresentationFormat>
  <Paragraphs>471</Paragraphs>
  <Slides>89</Slides>
  <Notes>77</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89</vt:i4>
      </vt:variant>
    </vt:vector>
  </HeadingPairs>
  <TitlesOfParts>
    <vt:vector size="96" baseType="lpstr">
      <vt:lpstr>Arial</vt:lpstr>
      <vt:lpstr>Calibri</vt:lpstr>
      <vt:lpstr>Times New Roman</vt:lpstr>
      <vt:lpstr>Office Theme</vt:lpstr>
      <vt:lpstr>Custom Design</vt:lpstr>
      <vt:lpstr>1_Custom Design</vt:lpstr>
      <vt:lpstr>2_Custom Design</vt:lpstr>
      <vt:lpstr>Graphical Excellence or Graphical Disasters?</vt:lpstr>
      <vt:lpstr>Plan for this Week</vt:lpstr>
      <vt:lpstr>     Tufte Graphical Theory</vt:lpstr>
      <vt:lpstr>PowerPoint Presentation</vt:lpstr>
      <vt:lpstr>     Graphical Excellence</vt:lpstr>
      <vt:lpstr>     Graphical Excellence</vt:lpstr>
      <vt:lpstr>    1. Data Map</vt:lpstr>
      <vt:lpstr>PowerPoint Presentation</vt:lpstr>
      <vt:lpstr>     1. Data Map</vt:lpstr>
      <vt:lpstr>     1. Data Map - 1864 Exports of French Wine</vt:lpstr>
      <vt:lpstr>     2. Time Series</vt:lpstr>
      <vt:lpstr>     2. Time series - 1885 Train schedules Paris to Lyon</vt:lpstr>
      <vt:lpstr>     2. Time series - 1885 Train schedules Paris to Lyon</vt:lpstr>
      <vt:lpstr>           2. Time series – (1759-1823) prices, wages, reigns of kings &amp; queens </vt:lpstr>
      <vt:lpstr>     2. Time series – (1830 – 1904) diagram of motion</vt:lpstr>
      <vt:lpstr>      3. Space Time</vt:lpstr>
      <vt:lpstr>      3. Space Time – Air pollution in Southern California </vt:lpstr>
      <vt:lpstr>      3. Space Time – Air pollution in Southern California </vt:lpstr>
      <vt:lpstr>      3. Space Time – Air pollution in Southern California </vt:lpstr>
      <vt:lpstr>     4. Relational Graphics</vt:lpstr>
      <vt:lpstr>     4. Relational Graphics</vt:lpstr>
      <vt:lpstr>     4. Relational Graphics</vt:lpstr>
      <vt:lpstr>     Graphical Excellence - Summary</vt:lpstr>
      <vt:lpstr>     Graphical Integrity</vt:lpstr>
      <vt:lpstr>PowerPoint Presentation</vt:lpstr>
      <vt:lpstr>     Misleading Graphics - Day Mines, Inc., 1974 Annual report</vt:lpstr>
      <vt:lpstr>     Misleading Graphics - Day Mines, Inc., 1974 Annual report</vt:lpstr>
      <vt:lpstr>     Misleading Graphics</vt:lpstr>
      <vt:lpstr>     Misleading Graphics</vt:lpstr>
      <vt:lpstr>     Misleading Graphics</vt:lpstr>
      <vt:lpstr>     Distortion in Graphics</vt:lpstr>
      <vt:lpstr>     Distortion in Graphics</vt:lpstr>
      <vt:lpstr>     Distortion in Graphics - Study</vt:lpstr>
      <vt:lpstr>     Distortion in Graphics - Study</vt:lpstr>
      <vt:lpstr>     Distortion in Graphics - Guidelines</vt:lpstr>
      <vt:lpstr>    Distortion in Graphics – Lie Factor</vt:lpstr>
      <vt:lpstr>     Distortion in Graphics – Extreme Examples</vt:lpstr>
      <vt:lpstr>     Distortion in Graphics – Extreme Examples</vt:lpstr>
      <vt:lpstr>     Distortion in Graphics – Extreme Examples</vt:lpstr>
      <vt:lpstr>     Distortion in Graphics – Extreme Examples</vt:lpstr>
      <vt:lpstr>     Extrapolation</vt:lpstr>
      <vt:lpstr> A Campaign Map, Morphed By Money </vt:lpstr>
      <vt:lpstr>     Design Variation vs Data Variation</vt:lpstr>
      <vt:lpstr>     Design Variation vs Data Variation</vt:lpstr>
      <vt:lpstr>     Context Matters</vt:lpstr>
      <vt:lpstr>     Context Matters</vt:lpstr>
      <vt:lpstr>     Context Matters</vt:lpstr>
      <vt:lpstr>     Graphical Integrity - Summary </vt:lpstr>
      <vt:lpstr>     Causes of Poor Graphics</vt:lpstr>
      <vt:lpstr>     Guidelines to Create Graphics</vt:lpstr>
      <vt:lpstr>     Guidelines to Create Graphics</vt:lpstr>
      <vt:lpstr>     1. Minimize ink while maximizing data ink</vt:lpstr>
      <vt:lpstr>     1. Minimize ink while maximizing data ink</vt:lpstr>
      <vt:lpstr>    1. Minimize ink while maximizing data ink</vt:lpstr>
      <vt:lpstr>    1. Minimize ink while maximizing data ink</vt:lpstr>
      <vt:lpstr>    1. Minimize ink while maximizing data ink</vt:lpstr>
      <vt:lpstr>    1. Minimize ink while maximizing data ink</vt:lpstr>
      <vt:lpstr>    1. Minimize ink while maximizing data ink</vt:lpstr>
      <vt:lpstr>     2. Data density</vt:lpstr>
      <vt:lpstr>PowerPoint Presentation</vt:lpstr>
      <vt:lpstr>     2. Data density – Viewing depth</vt:lpstr>
      <vt:lpstr>     3. ChartJunk</vt:lpstr>
      <vt:lpstr>     3. Avoid ChartJunk</vt:lpstr>
      <vt:lpstr>     3. Avoid ChartJunk – 1927 Cotton production in Brazil</vt:lpstr>
      <vt:lpstr>     3. Avoid ChartJunk – 1982 Employment costs </vt:lpstr>
      <vt:lpstr>     3. Avoid ChartJunk – A Common Error</vt:lpstr>
      <vt:lpstr>     3. Avoid ChartJunk – A Common Error</vt:lpstr>
      <vt:lpstr>     4. Create multifunctioning graphics </vt:lpstr>
      <vt:lpstr>     4. Create multifunctioning graphics </vt:lpstr>
      <vt:lpstr>     4. Create multifunctioning           graphics </vt:lpstr>
      <vt:lpstr>     5. Make use of parallelism </vt:lpstr>
      <vt:lpstr>     5. Make use of parallelism </vt:lpstr>
      <vt:lpstr>     5. Make use of parallelism</vt:lpstr>
      <vt:lpstr>     5. Make use of parallelism</vt:lpstr>
      <vt:lpstr>     5. Make use of parallelism – show time and change</vt:lpstr>
      <vt:lpstr>       6. Consider 3D carefully </vt:lpstr>
      <vt:lpstr>     6. Consider 3D carefully – 3D graphic excellence </vt:lpstr>
      <vt:lpstr>     6. Consider 3D carefully – why 3D?</vt:lpstr>
      <vt:lpstr>     6. Consider 3D carefully – why 3D?</vt:lpstr>
      <vt:lpstr>      6. Consider 3D carefully – why 3D?</vt:lpstr>
      <vt:lpstr>     6. Consider 3D carefully – 3D graphic excellence </vt:lpstr>
      <vt:lpstr>     7. Consider colour carefully </vt:lpstr>
      <vt:lpstr>PowerPoint Presentation</vt:lpstr>
      <vt:lpstr>     7. Consider colour carefully </vt:lpstr>
      <vt:lpstr>     8. Narrative of space and time</vt:lpstr>
      <vt:lpstr>     8. Narrative of space       and time</vt:lpstr>
      <vt:lpstr>     8. Narrative of space       and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Fateme Rajabiyazdi</dc:creator>
  <cp:lastModifiedBy>fateme rajabi</cp:lastModifiedBy>
  <cp:revision>2</cp:revision>
  <dcterms:created xsi:type="dcterms:W3CDTF">2017-09-29T23:56:48Z</dcterms:created>
  <dcterms:modified xsi:type="dcterms:W3CDTF">2020-04-24T19:16:52Z</dcterms:modified>
</cp:coreProperties>
</file>